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9" r:id="rId2"/>
    <p:sldId id="260" r:id="rId3"/>
    <p:sldId id="265" r:id="rId4"/>
    <p:sldId id="256" r:id="rId5"/>
    <p:sldId id="277" r:id="rId6"/>
    <p:sldId id="257" r:id="rId7"/>
    <p:sldId id="258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4" r:id="rId18"/>
    <p:sldId id="275" r:id="rId19"/>
    <p:sldId id="271" r:id="rId20"/>
    <p:sldId id="272" r:id="rId21"/>
    <p:sldId id="273" r:id="rId22"/>
    <p:sldId id="276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8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8"/>
    <p:restoredTop sz="94603"/>
  </p:normalViewPr>
  <p:slideViewPr>
    <p:cSldViewPr snapToGrid="0" snapToObjects="1">
      <p:cViewPr varScale="1">
        <p:scale>
          <a:sx n="102" d="100"/>
          <a:sy n="102" d="100"/>
        </p:scale>
        <p:origin x="2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13A8E-8773-0048-9FDF-ACA051F04385}" type="datetimeFigureOut">
              <a:rPr lang="en-NL" smtClean="0"/>
              <a:t>02/09/2022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9DC65-B5EC-9C4D-9DC4-ED1B1E1118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9900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DC65-B5EC-9C4D-9DC4-ED1B1E111847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9753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DC65-B5EC-9C4D-9DC4-ED1B1E111847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24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DC65-B5EC-9C4D-9DC4-ED1B1E111847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2385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DC65-B5EC-9C4D-9DC4-ED1B1E111847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5584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DC65-B5EC-9C4D-9DC4-ED1B1E111847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145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DC65-B5EC-9C4D-9DC4-ED1B1E111847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9387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DC65-B5EC-9C4D-9DC4-ED1B1E111847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0561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DC65-B5EC-9C4D-9DC4-ED1B1E111847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251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8543-D581-DA4C-915F-76C33E9FD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6A54B-EAE1-8840-8021-C2E11F629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79A0D-D830-DF49-979F-92F0DCCA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650D9-3B4E-4240-A53C-D7E071F1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6CA65-57FF-9149-BA4D-2FA8AEB1C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566641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442C-D03A-384E-99F9-8A89DA3D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7C76E-A873-7D43-BB68-132C665E6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FEEF9-27D0-C340-AE38-375FEEBD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B7C21-6EA2-DD40-ADDF-FCDB054E6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2687E-991D-D240-ADDA-C0E38C1F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4891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6B87F3-BA2F-6740-B620-960AAE64E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23FDE-4975-E44B-80BF-CB0398633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ABCCE-9C82-C548-8C89-8A80B4FB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8FEA-C481-234C-81EB-9C20AB59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19168-2786-AD48-A0B0-35955C2A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53803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9F7-9374-4B4C-B542-155E78C3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BC16-B9A9-024A-BD5C-A84DF6691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274CC-2CFA-F348-9499-FEFB1176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FECA3-0B3E-8441-BCA4-543EA5383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5A7CD-B44E-B54C-9367-0B7EF252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973061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AF4C-EF9D-2547-BEF0-7C7EAF11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56AE1-C6CA-8044-8C6E-039C3B685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CDD94-C2C9-7846-9776-7A4FD855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3339A-9268-0642-A0BD-AB84E2CA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25E03-2862-754A-A430-8DACD0B3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8430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42FD-65EC-4D43-B7DC-421DF2E6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BB5D-2C96-9141-A5FF-085A82B10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067F4-E17F-7F41-B815-BA81FD9C3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F2D3E-356E-0D44-BA9F-C6983A993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F17AF-1AC0-7149-8671-E4AC1A0D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D280A-E346-8F4F-866C-774B9D91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93085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2102-8403-1B47-AABA-8812984E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BE4DB-F47B-1C4D-B1C6-1812748AF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BFDA1-C033-B14F-A738-9FA401538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023E2-5721-7D4D-93E3-7A398FEBB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E5D59B-31A7-084B-AAD9-34947F0E4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FD9B7-1192-3D4E-A768-3E211179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8FD61-0376-634D-9933-CB6A2D81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EBDA2-8839-AB41-9DFF-9777DFF3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31951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EB66-2B25-2E43-A29E-5BE4F7AE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5D974-C082-9143-99DF-D5EB46BB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20F9D-D425-E74C-B6FF-C9BA213B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C2A76-6846-7F4F-8442-45F5005E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79517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42AD6-B499-6146-BD72-CA23A4FD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9D9D7-2243-524C-82B5-E294D2144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BDC97-3409-284D-A729-1874A31A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207982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9174-74C1-7740-8163-0ABCCEC9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A733-6576-8B40-A0B2-F4CEEFE8D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BDB61-B5FD-3D49-8BCD-61A600CC0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2A730-29AA-7347-8AB7-615D0E34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6C7C7-218D-9048-8122-84BD2B13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F2A60-AA7A-1346-96AF-85485501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63318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DCCB-BC11-E74F-90AD-2AF4F946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CC1FE-8E4D-C04E-9239-3F33E498C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E1DB-2C9A-DB45-8B8F-37345A7ED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EA4FD-03BD-D041-B4A8-EE6290E7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7AC36-EE0A-514F-8ADA-72A0CCAD6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D770B-7C07-3548-8B0C-6EBC8E66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9941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BADE4-BE39-D74E-8FD0-2ECE01BC0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F3417-A478-244F-A4C4-C59B5924F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15C09-01A9-2446-9465-5B26FB0FC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39748-8DFA-964B-A43C-916769873A9D}" type="datetimeFigureOut">
              <a:rPr lang="en-EE" smtClean="0"/>
              <a:t>9/2/22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00FC0-3C7C-C54D-BB95-57C90086C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3E9DE-BB10-B343-B4BA-7827132CB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9EBDB-6D81-144F-8EA0-1BC55A0BF52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94834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6354-D580-1242-AEEE-819AEC9F3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EE"/>
              <a:t>Landing “Asia”</a:t>
            </a:r>
            <a:endParaRPr lang="en-E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BC5E3-F7CD-3049-961A-ADDA677F6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8915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EEF1-D902-1F48-89B9-7B98D903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D3197-6081-AC40-B27B-8149C841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DCD70-A5DE-6240-906C-06E4241C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4" y="0"/>
            <a:ext cx="10385252" cy="68580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6D827D9-C5B4-954C-9ACC-7E992C966247}"/>
              </a:ext>
            </a:extLst>
          </p:cNvPr>
          <p:cNvSpPr/>
          <p:nvPr/>
        </p:nvSpPr>
        <p:spPr>
          <a:xfrm>
            <a:off x="245479" y="218049"/>
            <a:ext cx="2662178" cy="925975"/>
          </a:xfrm>
          <a:prstGeom prst="wedgeRectCallout">
            <a:avLst>
              <a:gd name="adj1" fmla="val 52095"/>
              <a:gd name="adj2" fmla="val 10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Когда не более 4 – без прокрутки, все в одном экране</a:t>
            </a:r>
            <a:endParaRPr lang="en-EE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8586FD30-B84A-C64E-ADDE-D035CA95329F}"/>
              </a:ext>
            </a:extLst>
          </p:cNvPr>
          <p:cNvSpPr/>
          <p:nvPr/>
        </p:nvSpPr>
        <p:spPr>
          <a:xfrm>
            <a:off x="245479" y="4328991"/>
            <a:ext cx="2662178" cy="925975"/>
          </a:xfrm>
          <a:prstGeom prst="wedgeRectCallout">
            <a:avLst>
              <a:gd name="adj1" fmla="val 52095"/>
              <a:gd name="adj2" fmla="val 10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Когда не более 6 – без прокрутки, все в одном экране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7916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7208-086C-5247-85E0-103B9D2A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83A40-12C6-A945-9B4C-FFEE2276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FA6CF-0B4E-D840-AD4F-F162758C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098"/>
            <a:ext cx="12192000" cy="2273804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7F6235A-DDAA-0848-974D-0CE5E7E394B2}"/>
              </a:ext>
            </a:extLst>
          </p:cNvPr>
          <p:cNvSpPr/>
          <p:nvPr/>
        </p:nvSpPr>
        <p:spPr>
          <a:xfrm>
            <a:off x="8205499" y="2426403"/>
            <a:ext cx="2128474" cy="1325464"/>
          </a:xfrm>
          <a:prstGeom prst="wedgeRectCallout">
            <a:avLst>
              <a:gd name="adj1" fmla="val -136288"/>
              <a:gd name="adj2" fmla="val 24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Цвет настраиваемый</a:t>
            </a:r>
            <a:r>
              <a:rPr lang="en-US" dirty="0"/>
              <a:t> (</a:t>
            </a:r>
            <a:r>
              <a:rPr lang="ru-RU" dirty="0"/>
              <a:t>сейчас красный нужен)</a:t>
            </a:r>
            <a:endParaRPr lang="en-EE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C34639E4-E2E3-9845-A833-6B3E759836E7}"/>
              </a:ext>
            </a:extLst>
          </p:cNvPr>
          <p:cNvSpPr/>
          <p:nvPr/>
        </p:nvSpPr>
        <p:spPr>
          <a:xfrm>
            <a:off x="5252012" y="3029590"/>
            <a:ext cx="1317585" cy="353591"/>
          </a:xfrm>
          <a:prstGeom prst="wedgeRectCallout">
            <a:avLst>
              <a:gd name="adj1" fmla="val -39831"/>
              <a:gd name="adj2" fmla="val 43406"/>
            </a:avLst>
          </a:prstGeom>
          <a:solidFill>
            <a:srgbClr val="0885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  <a:endParaRPr lang="en-E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F179BA-2CD7-1F4A-887A-AA920959AAF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941501" y="3751867"/>
            <a:ext cx="1328235" cy="6014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0A1933C-1155-876C-2ACD-4A74D44BD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5902"/>
            <a:ext cx="12192000" cy="212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DAED-AEFC-4F57-D6B3-36A9FCAB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Админка</a:t>
            </a:r>
            <a:r>
              <a:rPr lang="ru-RU" dirty="0"/>
              <a:t> – создание </a:t>
            </a:r>
            <a:r>
              <a:rPr lang="ru-RU" dirty="0" err="1"/>
              <a:t>лендинга</a:t>
            </a:r>
            <a:r>
              <a:rPr lang="ru-RU" dirty="0"/>
              <a:t> (загрузка контента)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09313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941-FDEF-3408-B87F-664AA97FB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951E6-E8B4-9510-E0DC-F328EE19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C69B0-D2A4-EF63-902D-5235DCCBB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474818"/>
            <a:ext cx="12192000" cy="5908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F7B79-769D-2D5A-D6A4-83AD1796C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80" y="2454965"/>
            <a:ext cx="6235700" cy="3819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0D710-231E-B6F6-67F8-0891E860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80" y="1744456"/>
            <a:ext cx="39497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0CE134-7941-5406-628F-6222245948DB}"/>
              </a:ext>
            </a:extLst>
          </p:cNvPr>
          <p:cNvSpPr txBox="1"/>
          <p:nvPr/>
        </p:nvSpPr>
        <p:spPr>
          <a:xfrm>
            <a:off x="1880236" y="1898272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Landing type</a:t>
            </a:r>
            <a:endParaRPr lang="en-NL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65B2B-5A22-8122-BBB7-F6EE4800B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236" y="2129921"/>
            <a:ext cx="1222513" cy="27075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A6D3FE1-4E22-8D68-E2A1-4E8F6272E56D}"/>
              </a:ext>
            </a:extLst>
          </p:cNvPr>
          <p:cNvSpPr/>
          <p:nvPr/>
        </p:nvSpPr>
        <p:spPr>
          <a:xfrm>
            <a:off x="3517156" y="1744456"/>
            <a:ext cx="4790660" cy="4179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Можно выбрать: </a:t>
            </a:r>
            <a:r>
              <a:rPr lang="en-US" dirty="0"/>
              <a:t>Community, Event, Tournament, Custom.</a:t>
            </a:r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В разных типах </a:t>
            </a:r>
            <a:r>
              <a:rPr lang="ru-RU" dirty="0" err="1"/>
              <a:t>лендинга</a:t>
            </a:r>
            <a:r>
              <a:rPr lang="ru-RU" dirty="0"/>
              <a:t> будут разные поля. 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В зависимости от типа, который выбрал юзер (первый шаг), разворачиваются ниже нужные поля. </a:t>
            </a:r>
          </a:p>
          <a:p>
            <a:pPr algn="ctr"/>
            <a:r>
              <a:rPr lang="ru-RU" dirty="0"/>
              <a:t>Если юзер начал </a:t>
            </a:r>
            <a:r>
              <a:rPr lang="ru-RU" dirty="0" err="1"/>
              <a:t>заполнть</a:t>
            </a:r>
            <a:r>
              <a:rPr lang="ru-RU" dirty="0"/>
              <a:t>, потом вернулся к выбору </a:t>
            </a:r>
            <a:r>
              <a:rPr lang="en-US" dirty="0"/>
              <a:t>landing type </a:t>
            </a:r>
            <a:r>
              <a:rPr lang="ru-RU" dirty="0"/>
              <a:t>и выбрал другой тип, то разворачиваются другие поля под соответствующий тип </a:t>
            </a:r>
            <a:r>
              <a:rPr lang="ru-RU" dirty="0" err="1"/>
              <a:t>лендинга</a:t>
            </a:r>
            <a:r>
              <a:rPr lang="ru-RU" dirty="0"/>
              <a:t> </a:t>
            </a:r>
          </a:p>
          <a:p>
            <a:pPr algn="ctr"/>
            <a:r>
              <a:rPr lang="ru-RU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9018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A3B-3681-3F6C-9546-42EBDAA3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Лендинг</a:t>
            </a:r>
            <a:r>
              <a:rPr lang="ru-RU" dirty="0"/>
              <a:t> типа </a:t>
            </a:r>
            <a:r>
              <a:rPr lang="en-US" dirty="0"/>
              <a:t>Custom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61D1B-A9BB-5857-6F23-05E0B0299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специально для Азии сейчас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652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941-FDEF-3408-B87F-664AA97FB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951E6-E8B4-9510-E0DC-F328EE19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C69B0-D2A4-EF63-902D-5235DCCB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474818"/>
            <a:ext cx="12192000" cy="5908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F7B79-769D-2D5A-D6A4-83AD1796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80" y="2454965"/>
            <a:ext cx="6235700" cy="381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36171-E36B-5D9A-0C63-FCD843F99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880" y="2362804"/>
            <a:ext cx="3049272" cy="4020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0D710-231E-B6F6-67F8-0891E860F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5880" y="1744456"/>
            <a:ext cx="39497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CD6EF-0EBF-AE15-1B31-96E2B88E7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297" y="2011156"/>
            <a:ext cx="1737607" cy="393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85EB0-2232-32CA-886A-A72C76C4E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5650" y="1552643"/>
            <a:ext cx="1285172" cy="393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EF96D1-5570-259E-02DB-DE0DE0364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0516" y="3899205"/>
            <a:ext cx="587052" cy="2583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B0C4F5-7E88-8FD4-4A14-DC613CBAC1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808" y="5128648"/>
            <a:ext cx="587052" cy="258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690163-03E8-ED4C-2EA3-35DD30FF1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8081" y="3121060"/>
            <a:ext cx="587052" cy="258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FD7A1D-9072-0664-338F-4208F23C71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7296" y="2364888"/>
            <a:ext cx="587052" cy="258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972EB-8CFA-C97B-A1E9-4072C523C6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3516" y="1197178"/>
            <a:ext cx="2794000" cy="798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F30D7-ACA8-1BFB-4A3E-F1CD7ACCA7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3516" y="1020175"/>
            <a:ext cx="1333500" cy="444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806ABA-69E8-9064-FE21-A9DB58767E46}"/>
              </a:ext>
            </a:extLst>
          </p:cNvPr>
          <p:cNvSpPr txBox="1"/>
          <p:nvPr/>
        </p:nvSpPr>
        <p:spPr>
          <a:xfrm>
            <a:off x="1904356" y="1398775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Add language</a:t>
            </a:r>
            <a:endParaRPr lang="en-NL" sz="11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F6F8C2-CFF9-E035-0811-66E727DC16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1146" y="1645600"/>
            <a:ext cx="1296935" cy="287241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39A0D32-3F69-702E-BB46-341D0AF40DA0}"/>
              </a:ext>
            </a:extLst>
          </p:cNvPr>
          <p:cNvSpPr/>
          <p:nvPr/>
        </p:nvSpPr>
        <p:spPr>
          <a:xfrm>
            <a:off x="3240516" y="1464675"/>
            <a:ext cx="8618109" cy="468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Можно выбрать 2 </a:t>
            </a:r>
            <a:r>
              <a:rPr lang="ru-RU" dirty="0" err="1"/>
              <a:t>доп.языка</a:t>
            </a:r>
            <a:r>
              <a:rPr lang="ru-RU" dirty="0"/>
              <a:t> помимо английского. При добавлении языка возле текстовых полей появляется клон поля на это языке. + меняются названия кнопок</a:t>
            </a:r>
            <a:endParaRPr lang="en-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00E7DC-C10E-EE29-9541-FE8DB9B5DC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9320" y="1983230"/>
            <a:ext cx="2794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6E4ECF-4A3B-44AD-6A24-FD162F36CCB4}"/>
              </a:ext>
            </a:extLst>
          </p:cNvPr>
          <p:cNvSpPr txBox="1"/>
          <p:nvPr/>
        </p:nvSpPr>
        <p:spPr>
          <a:xfrm>
            <a:off x="5644667" y="193872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C2CE6F-925E-D684-2882-C075453F9F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0804" y="1983230"/>
            <a:ext cx="2794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763B2D-7C32-9BE3-6F0D-011424E52070}"/>
              </a:ext>
            </a:extLst>
          </p:cNvPr>
          <p:cNvSpPr txBox="1"/>
          <p:nvPr/>
        </p:nvSpPr>
        <p:spPr>
          <a:xfrm>
            <a:off x="8918231" y="1940785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69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941-FDEF-3408-B87F-664AA97FB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951E6-E8B4-9510-E0DC-F328EE19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C69B0-D2A4-EF63-902D-5235DCCBB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474817"/>
            <a:ext cx="12192000" cy="5963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F7B79-769D-2D5A-D6A4-83AD1796C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80" y="2454965"/>
            <a:ext cx="6235700" cy="381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CB303-A45D-524B-1EB1-4788560C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80" y="1335537"/>
            <a:ext cx="593090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36A7E5-FD8F-5AD2-8BE4-4C5F34546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680" y="1119948"/>
            <a:ext cx="2419903" cy="952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E48A6C-0CBD-76FA-E7BD-FFE796C29DF2}"/>
              </a:ext>
            </a:extLst>
          </p:cNvPr>
          <p:cNvSpPr txBox="1"/>
          <p:nvPr/>
        </p:nvSpPr>
        <p:spPr>
          <a:xfrm>
            <a:off x="1977887" y="2186609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Embed stream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52C87-6CDA-D1B1-AE22-8D3C317F0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7887" y="2388126"/>
            <a:ext cx="1892300" cy="4191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8EF9EF-9EE5-AF6F-76D0-5780C4F58FE5}"/>
              </a:ext>
            </a:extLst>
          </p:cNvPr>
          <p:cNvSpPr/>
          <p:nvPr/>
        </p:nvSpPr>
        <p:spPr>
          <a:xfrm>
            <a:off x="3975651" y="2388126"/>
            <a:ext cx="3528391" cy="315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Можно выбрать: </a:t>
            </a:r>
            <a:r>
              <a:rPr lang="en-US" dirty="0"/>
              <a:t>yes/no</a:t>
            </a: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EA23DE-495A-B1C0-5B20-0B009098D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051" y="2907315"/>
            <a:ext cx="2306615" cy="547456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828FBDA-3FD7-9336-3907-834EA6B52E36}"/>
              </a:ext>
            </a:extLst>
          </p:cNvPr>
          <p:cNvSpPr/>
          <p:nvPr/>
        </p:nvSpPr>
        <p:spPr>
          <a:xfrm>
            <a:off x="4548809" y="2867289"/>
            <a:ext cx="4181061" cy="4836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Если выбрано </a:t>
            </a:r>
            <a:r>
              <a:rPr lang="en-US" dirty="0"/>
              <a:t>yes </a:t>
            </a:r>
            <a:r>
              <a:rPr lang="ru-RU" dirty="0"/>
              <a:t>выше, то появляется место для ввода ссылки на стрим.</a:t>
            </a:r>
            <a:endParaRPr lang="en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7A2FC9-118A-5BBE-C57F-A950AC96C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968" y="1132854"/>
            <a:ext cx="587052" cy="258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6F5E3E-DC48-5E5E-501F-3C20D7485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9051" y="3524465"/>
            <a:ext cx="2105532" cy="522987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05579E-43E4-2842-0B0D-1FEEEE53D0C1}"/>
              </a:ext>
            </a:extLst>
          </p:cNvPr>
          <p:cNvSpPr/>
          <p:nvPr/>
        </p:nvSpPr>
        <p:spPr>
          <a:xfrm>
            <a:off x="4412975" y="3604826"/>
            <a:ext cx="4181061" cy="4836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Создается по типу: </a:t>
            </a:r>
            <a:r>
              <a:rPr lang="en-US" dirty="0" err="1"/>
              <a:t>XXX.passport.gg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2BA43B-81BA-230F-AD2D-BE6693032984}"/>
              </a:ext>
            </a:extLst>
          </p:cNvPr>
          <p:cNvSpPr txBox="1"/>
          <p:nvPr/>
        </p:nvSpPr>
        <p:spPr>
          <a:xfrm>
            <a:off x="1977887" y="4165452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Upload flag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A358E9-C611-9D89-C753-B51E9E72AB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3680" y="4441962"/>
            <a:ext cx="2235844" cy="300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71F102-3E3F-81E2-5DD5-493ABEF3CE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5880" y="6103089"/>
            <a:ext cx="10555633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64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E3F7-DAC2-1152-39BE-E20B0D38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70AD9-CCD3-8929-5793-5A1C96533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6C277-B713-7891-2748-92BF9733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75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CDE0-702B-935D-D861-DEEA2443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5038"/>
            <a:ext cx="12196973" cy="4652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D5186-ADF2-B6BA-F9A1-BF95D7504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741" y="1983884"/>
            <a:ext cx="3810277" cy="983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8D44F-E638-06A2-826C-7BC3BDF1276D}"/>
              </a:ext>
            </a:extLst>
          </p:cNvPr>
          <p:cNvSpPr txBox="1"/>
          <p:nvPr/>
        </p:nvSpPr>
        <p:spPr>
          <a:xfrm>
            <a:off x="1994534" y="3107373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Add banner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81A9D0-A458-8953-9B29-F141FAEA6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534" y="3341831"/>
            <a:ext cx="14478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E465A-EE70-C210-8C9D-E8ABA8BF0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651" y="331787"/>
            <a:ext cx="6145349" cy="111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302E8-0A9D-E544-A0B6-A4A658AEE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651" y="1999492"/>
            <a:ext cx="6524122" cy="571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08425-F68F-CABC-449B-B0D879C0D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524" y="2894337"/>
            <a:ext cx="5286375" cy="137476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B2A6DF7-027A-180E-CBA9-D81250E8886E}"/>
              </a:ext>
            </a:extLst>
          </p:cNvPr>
          <p:cNvSpPr/>
          <p:nvPr/>
        </p:nvSpPr>
        <p:spPr>
          <a:xfrm>
            <a:off x="4598668" y="3107373"/>
            <a:ext cx="2859407" cy="374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Баннер под этим текстом</a:t>
            </a:r>
            <a:endParaRPr lang="en-NL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C339A55-CC3C-9644-3A7B-103D1A841BB8}"/>
              </a:ext>
            </a:extLst>
          </p:cNvPr>
          <p:cNvSpPr/>
          <p:nvPr/>
        </p:nvSpPr>
        <p:spPr>
          <a:xfrm>
            <a:off x="3914491" y="871532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№1</a:t>
            </a:r>
            <a:endParaRPr lang="en-NL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5979E6-831B-5592-13CA-32F698A1C5EE}"/>
              </a:ext>
            </a:extLst>
          </p:cNvPr>
          <p:cNvSpPr/>
          <p:nvPr/>
        </p:nvSpPr>
        <p:spPr>
          <a:xfrm>
            <a:off x="3747879" y="2210852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58122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E3F7-DAC2-1152-39BE-E20B0D38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70AD9-CCD3-8929-5793-5A1C96533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6C277-B713-7891-2748-92BF9733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75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CDE0-702B-935D-D861-DEEA2443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5038"/>
            <a:ext cx="12196973" cy="4652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D5186-ADF2-B6BA-F9A1-BF95D7504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741" y="1983884"/>
            <a:ext cx="3810277" cy="983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8D44F-E638-06A2-826C-7BC3BDF1276D}"/>
              </a:ext>
            </a:extLst>
          </p:cNvPr>
          <p:cNvSpPr txBox="1"/>
          <p:nvPr/>
        </p:nvSpPr>
        <p:spPr>
          <a:xfrm>
            <a:off x="1994534" y="3107373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Add banner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81A9D0-A458-8953-9B29-F141FAEA6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534" y="3341831"/>
            <a:ext cx="1447800" cy="27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B9E356-E475-155C-3FDC-D1A000C0E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585" y="454296"/>
            <a:ext cx="3675791" cy="2475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8A451D-40F0-BB3A-71C0-E1534090C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9413" y="506917"/>
            <a:ext cx="3352792" cy="22580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A34EC3-8A96-3021-5458-ED10389EBE4D}"/>
              </a:ext>
            </a:extLst>
          </p:cNvPr>
          <p:cNvSpPr txBox="1"/>
          <p:nvPr/>
        </p:nvSpPr>
        <p:spPr>
          <a:xfrm>
            <a:off x="8278024" y="1689520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77E15-6040-8821-781B-432B49637398}"/>
              </a:ext>
            </a:extLst>
          </p:cNvPr>
          <p:cNvSpPr txBox="1"/>
          <p:nvPr/>
        </p:nvSpPr>
        <p:spPr>
          <a:xfrm>
            <a:off x="7861411" y="461496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7B797-0B28-7E96-FB37-F8C665F2EF53}"/>
              </a:ext>
            </a:extLst>
          </p:cNvPr>
          <p:cNvSpPr txBox="1"/>
          <p:nvPr/>
        </p:nvSpPr>
        <p:spPr>
          <a:xfrm>
            <a:off x="11645573" y="1609216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EAAC1-E1A6-DBB3-B99E-1C83E8F2FDDD}"/>
              </a:ext>
            </a:extLst>
          </p:cNvPr>
          <p:cNvSpPr txBox="1"/>
          <p:nvPr/>
        </p:nvSpPr>
        <p:spPr>
          <a:xfrm>
            <a:off x="11279350" y="461496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08DD9A8-E9AC-9E4D-9BE1-27522E184204}"/>
              </a:ext>
            </a:extLst>
          </p:cNvPr>
          <p:cNvSpPr/>
          <p:nvPr/>
        </p:nvSpPr>
        <p:spPr>
          <a:xfrm>
            <a:off x="4164496" y="-119270"/>
            <a:ext cx="7364895" cy="347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Если выбраны </a:t>
            </a:r>
            <a:r>
              <a:rPr lang="ru-RU" dirty="0" err="1"/>
              <a:t>доп.языки</a:t>
            </a:r>
            <a:endParaRPr lang="en-NL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8DCB97-698D-2AF8-0770-38CCDF21B19D}"/>
              </a:ext>
            </a:extLst>
          </p:cNvPr>
          <p:cNvSpPr/>
          <p:nvPr/>
        </p:nvSpPr>
        <p:spPr>
          <a:xfrm>
            <a:off x="3829852" y="785565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№1</a:t>
            </a:r>
            <a:endParaRPr lang="en-NL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7250A0-1944-2573-FB44-FE432DE5BAA8}"/>
              </a:ext>
            </a:extLst>
          </p:cNvPr>
          <p:cNvSpPr/>
          <p:nvPr/>
        </p:nvSpPr>
        <p:spPr>
          <a:xfrm>
            <a:off x="3702525" y="2230189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0972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941-FDEF-3408-B87F-664AA97FB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951E6-E8B4-9510-E0DC-F328EE19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C69B0-D2A4-EF63-902D-5235DCCBB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474818"/>
            <a:ext cx="12192000" cy="5908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F7B79-769D-2D5A-D6A4-83AD1796C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80" y="2454965"/>
            <a:ext cx="6235700" cy="3819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0D710-231E-B6F6-67F8-0891E860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80" y="1744456"/>
            <a:ext cx="39497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0CE134-7941-5406-628F-6222245948DB}"/>
              </a:ext>
            </a:extLst>
          </p:cNvPr>
          <p:cNvSpPr txBox="1"/>
          <p:nvPr/>
        </p:nvSpPr>
        <p:spPr>
          <a:xfrm>
            <a:off x="1880235" y="1680375"/>
            <a:ext cx="199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Landing</a:t>
            </a:r>
            <a:endParaRPr lang="en-NL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581CC-A076-341C-1E41-CDE8F03634D6}"/>
              </a:ext>
            </a:extLst>
          </p:cNvPr>
          <p:cNvSpPr txBox="1"/>
          <p:nvPr/>
        </p:nvSpPr>
        <p:spPr>
          <a:xfrm>
            <a:off x="1880234" y="2070627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1 (main information – 1st line)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3CAA7-D243-4A52-634F-7186252AB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91" y="2332237"/>
            <a:ext cx="3810277" cy="983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7596D2-AFF1-0544-ACC2-030F49738DAF}"/>
              </a:ext>
            </a:extLst>
          </p:cNvPr>
          <p:cNvSpPr txBox="1"/>
          <p:nvPr/>
        </p:nvSpPr>
        <p:spPr>
          <a:xfrm>
            <a:off x="1880234" y="3336908"/>
            <a:ext cx="3516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2 (additional information -2nd line)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37F019-DE2C-76BB-8281-3C2587868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303" y="3665859"/>
            <a:ext cx="3810277" cy="9832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69D0F2-7578-F706-4FA8-434832D8E10B}"/>
              </a:ext>
            </a:extLst>
          </p:cNvPr>
          <p:cNvSpPr txBox="1"/>
          <p:nvPr/>
        </p:nvSpPr>
        <p:spPr>
          <a:xfrm>
            <a:off x="1932372" y="4735303"/>
            <a:ext cx="3516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3 (additional information - paragraph)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C8244D-84E8-C167-B4C0-D2613DE12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91" y="5083060"/>
            <a:ext cx="3810277" cy="983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A1CA0-8628-5E99-28B6-CCA9989A7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444" y="2049707"/>
            <a:ext cx="4304582" cy="4002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6DD8BE-361F-8E82-5348-9400BF92E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688" y="2011156"/>
            <a:ext cx="4880165" cy="45376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A828A-3512-B335-4288-7EE7EFF67252}"/>
              </a:ext>
            </a:extLst>
          </p:cNvPr>
          <p:cNvSpPr txBox="1"/>
          <p:nvPr/>
        </p:nvSpPr>
        <p:spPr>
          <a:xfrm>
            <a:off x="8258236" y="2016246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FA7D6C-8B5F-6E08-EF63-E076B8B2C3E3}"/>
              </a:ext>
            </a:extLst>
          </p:cNvPr>
          <p:cNvSpPr txBox="1"/>
          <p:nvPr/>
        </p:nvSpPr>
        <p:spPr>
          <a:xfrm>
            <a:off x="8574597" y="3443980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0514C0-50F0-40F0-8500-9B9AFB7375B2}"/>
              </a:ext>
            </a:extLst>
          </p:cNvPr>
          <p:cNvSpPr txBox="1"/>
          <p:nvPr/>
        </p:nvSpPr>
        <p:spPr>
          <a:xfrm>
            <a:off x="8727679" y="4938597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A33CAD-F842-D394-3EF1-C8F11D85565F}"/>
              </a:ext>
            </a:extLst>
          </p:cNvPr>
          <p:cNvSpPr txBox="1"/>
          <p:nvPr/>
        </p:nvSpPr>
        <p:spPr>
          <a:xfrm>
            <a:off x="13001908" y="3574785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8E93FD-0D3B-E711-9BFE-23EAAC3582C3}"/>
              </a:ext>
            </a:extLst>
          </p:cNvPr>
          <p:cNvSpPr txBox="1"/>
          <p:nvPr/>
        </p:nvSpPr>
        <p:spPr>
          <a:xfrm>
            <a:off x="12651245" y="2016246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26765-5C32-1853-93A4-61987BD0B286}"/>
              </a:ext>
            </a:extLst>
          </p:cNvPr>
          <p:cNvSpPr txBox="1"/>
          <p:nvPr/>
        </p:nvSpPr>
        <p:spPr>
          <a:xfrm>
            <a:off x="13166950" y="531309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98D2B1-723C-C146-94D3-A0C75407D35C}"/>
              </a:ext>
            </a:extLst>
          </p:cNvPr>
          <p:cNvSpPr/>
          <p:nvPr/>
        </p:nvSpPr>
        <p:spPr>
          <a:xfrm>
            <a:off x="4042978" y="2323810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№3</a:t>
            </a:r>
            <a:endParaRPr lang="en-NL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7606645-956C-5D85-EB56-C2BCBF0081B0}"/>
              </a:ext>
            </a:extLst>
          </p:cNvPr>
          <p:cNvSpPr/>
          <p:nvPr/>
        </p:nvSpPr>
        <p:spPr>
          <a:xfrm>
            <a:off x="3640479" y="3852250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№4</a:t>
            </a:r>
            <a:endParaRPr lang="en-NL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3A91A46-7DD4-1656-BCFF-045FFFFA27E2}"/>
              </a:ext>
            </a:extLst>
          </p:cNvPr>
          <p:cNvSpPr/>
          <p:nvPr/>
        </p:nvSpPr>
        <p:spPr>
          <a:xfrm>
            <a:off x="3571467" y="5394379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4877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9765-AAE2-BB49-9DBD-79588CCC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BE2C5-ECF8-0B46-8D83-ABF80D18A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На странице есть несколько разделов с лого турнира, игр и </a:t>
            </a:r>
            <a:r>
              <a:rPr lang="ru-RU" dirty="0" err="1"/>
              <a:t>тд</a:t>
            </a:r>
            <a:endParaRPr lang="ru-RU" dirty="0"/>
          </a:p>
          <a:p>
            <a:r>
              <a:rPr lang="ru-RU" dirty="0"/>
              <a:t>Загружать их нужно один раз, они будут распределяться по местам на странице соответственно</a:t>
            </a:r>
          </a:p>
          <a:p>
            <a:r>
              <a:rPr lang="ru-RU" dirty="0"/>
              <a:t>Возможность изменения основного цвета страницы (кнопки, фоны)</a:t>
            </a:r>
            <a:endParaRPr lang="en-US" dirty="0"/>
          </a:p>
          <a:p>
            <a:r>
              <a:rPr lang="ru-RU" b="1" dirty="0"/>
              <a:t>На странице должен быть выбор языка, в некоторых случаях будет 1, в некоторых 3 языка. Всегда будет английский и возможно другие</a:t>
            </a:r>
          </a:p>
          <a:p>
            <a:r>
              <a:rPr lang="ru-RU" dirty="0"/>
              <a:t>Нужно продумать как в </a:t>
            </a:r>
            <a:r>
              <a:rPr lang="ru-RU" dirty="0" err="1"/>
              <a:t>админке</a:t>
            </a:r>
            <a:r>
              <a:rPr lang="ru-RU" dirty="0"/>
              <a:t> под конкретный </a:t>
            </a:r>
            <a:r>
              <a:rPr lang="ru-RU" dirty="0" err="1"/>
              <a:t>страновой</a:t>
            </a:r>
            <a:r>
              <a:rPr lang="ru-RU" dirty="0"/>
              <a:t> </a:t>
            </a:r>
            <a:r>
              <a:rPr lang="ru-RU" dirty="0" err="1"/>
              <a:t>лендинг</a:t>
            </a:r>
            <a:r>
              <a:rPr lang="ru-RU" dirty="0"/>
              <a:t> была возможность настраивать несколько языковых версий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526890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941-FDEF-3408-B87F-664AA97FB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951E6-E8B4-9510-E0DC-F328EE19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C69B0-D2A4-EF63-902D-5235DCCBB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474818"/>
            <a:ext cx="12192000" cy="5908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F7B79-769D-2D5A-D6A4-83AD1796C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80" y="2454965"/>
            <a:ext cx="6235700" cy="3819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0D710-231E-B6F6-67F8-0891E860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80" y="1744456"/>
            <a:ext cx="39497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0CE134-7941-5406-628F-6222245948DB}"/>
              </a:ext>
            </a:extLst>
          </p:cNvPr>
          <p:cNvSpPr txBox="1"/>
          <p:nvPr/>
        </p:nvSpPr>
        <p:spPr>
          <a:xfrm>
            <a:off x="1880236" y="1898272"/>
            <a:ext cx="1418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Upload games’ logo</a:t>
            </a:r>
            <a:endParaRPr lang="en-NL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643CE-009E-189D-5F9C-4F2E0D118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236" y="2170767"/>
            <a:ext cx="2203234" cy="33229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B4472C-F71B-17E4-973A-8F1075CAA2FC}"/>
              </a:ext>
            </a:extLst>
          </p:cNvPr>
          <p:cNvSpPr/>
          <p:nvPr/>
        </p:nvSpPr>
        <p:spPr>
          <a:xfrm>
            <a:off x="1967948" y="2620021"/>
            <a:ext cx="1580322" cy="2027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Add games’logo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FF7DB-E3DE-0885-128A-A2C192E5C842}"/>
              </a:ext>
            </a:extLst>
          </p:cNvPr>
          <p:cNvSpPr txBox="1"/>
          <p:nvPr/>
        </p:nvSpPr>
        <p:spPr>
          <a:xfrm>
            <a:off x="1928305" y="3054127"/>
            <a:ext cx="1427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Choose main </a:t>
            </a:r>
            <a:r>
              <a:rPr lang="en-US" sz="1200" dirty="0" err="1">
                <a:solidFill>
                  <a:schemeClr val="bg1"/>
                </a:solidFill>
              </a:rPr>
              <a:t>colour</a:t>
            </a:r>
            <a:endParaRPr lang="en-NL" sz="12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41A69B-78ED-A497-13B9-9C2858556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948" y="3368086"/>
            <a:ext cx="1427314" cy="30321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F4B14E0-2C40-C719-DEFE-0DA0CFFE7924}"/>
              </a:ext>
            </a:extLst>
          </p:cNvPr>
          <p:cNvSpPr/>
          <p:nvPr/>
        </p:nvSpPr>
        <p:spPr>
          <a:xfrm>
            <a:off x="3548270" y="3368087"/>
            <a:ext cx="347869" cy="30321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+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83AF6D-A16A-9AD9-68FF-A830376DB517}"/>
              </a:ext>
            </a:extLst>
          </p:cNvPr>
          <p:cNvSpPr/>
          <p:nvPr/>
        </p:nvSpPr>
        <p:spPr>
          <a:xfrm>
            <a:off x="4214191" y="3220278"/>
            <a:ext cx="3588026" cy="54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 нажатию плюса появляется строка ввода </a:t>
            </a:r>
            <a:r>
              <a:rPr lang="en-NL" dirty="0"/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86755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941-FDEF-3408-B87F-664AA97FB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951E6-E8B4-9510-E0DC-F328EE19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C69B0-D2A4-EF63-902D-5235DCCB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474818"/>
            <a:ext cx="12192000" cy="5908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F7B79-769D-2D5A-D6A4-83AD1796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80" y="2454965"/>
            <a:ext cx="6235700" cy="3819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0D710-231E-B6F6-67F8-0891E860F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880" y="1744456"/>
            <a:ext cx="39497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7F147-4D2D-BD32-4078-9FC1723177CA}"/>
              </a:ext>
            </a:extLst>
          </p:cNvPr>
          <p:cNvSpPr txBox="1"/>
          <p:nvPr/>
        </p:nvSpPr>
        <p:spPr>
          <a:xfrm>
            <a:off x="1880235" y="1680375"/>
            <a:ext cx="199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About organizer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A71B5-783C-03A9-66C7-4DC43926A024}"/>
              </a:ext>
            </a:extLst>
          </p:cNvPr>
          <p:cNvSpPr txBox="1"/>
          <p:nvPr/>
        </p:nvSpPr>
        <p:spPr>
          <a:xfrm>
            <a:off x="1880234" y="2070627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1 (main information – 1st line)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E0E06-3E12-5D69-7FD1-1E1B82C1C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91" y="2332237"/>
            <a:ext cx="3810277" cy="983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00238-22D8-9D72-50CC-794506809298}"/>
              </a:ext>
            </a:extLst>
          </p:cNvPr>
          <p:cNvSpPr txBox="1"/>
          <p:nvPr/>
        </p:nvSpPr>
        <p:spPr>
          <a:xfrm>
            <a:off x="1880234" y="3345568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2 (additional information – paragraph)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71B194-7585-C86B-60CF-08F5ED8D1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234" y="3678220"/>
            <a:ext cx="3810277" cy="983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04CA98-DE0B-72FA-5672-FA34F8089D76}"/>
              </a:ext>
            </a:extLst>
          </p:cNvPr>
          <p:cNvSpPr txBox="1"/>
          <p:nvPr/>
        </p:nvSpPr>
        <p:spPr>
          <a:xfrm>
            <a:off x="1880234" y="4732559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3 (additional information – in bold)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38256A-D649-B99B-121A-4166BAE9C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90" y="5077103"/>
            <a:ext cx="3810277" cy="98329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F95E6D0-E9AA-C8E8-F5B7-C4A8DF892467}"/>
              </a:ext>
            </a:extLst>
          </p:cNvPr>
          <p:cNvSpPr/>
          <p:nvPr/>
        </p:nvSpPr>
        <p:spPr>
          <a:xfrm>
            <a:off x="1880234" y="6107147"/>
            <a:ext cx="1580322" cy="2027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Create landing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52ECF-795F-5BF9-D714-842B8FE27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471" y="2088631"/>
            <a:ext cx="3078186" cy="36470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65A353-69E3-3CF7-4E10-78EF9CB13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460" y="2090541"/>
            <a:ext cx="3078186" cy="36470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D2DFE-0713-46EA-609D-442037C796B9}"/>
              </a:ext>
            </a:extLst>
          </p:cNvPr>
          <p:cNvSpPr txBox="1"/>
          <p:nvPr/>
        </p:nvSpPr>
        <p:spPr>
          <a:xfrm>
            <a:off x="7796808" y="2104801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623C9-278D-273F-48E2-98E97B2F361A}"/>
              </a:ext>
            </a:extLst>
          </p:cNvPr>
          <p:cNvSpPr txBox="1"/>
          <p:nvPr/>
        </p:nvSpPr>
        <p:spPr>
          <a:xfrm>
            <a:off x="8163615" y="325724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371B38-1B8A-C98A-8A46-D0818A1C3DB1}"/>
              </a:ext>
            </a:extLst>
          </p:cNvPr>
          <p:cNvSpPr txBox="1"/>
          <p:nvPr/>
        </p:nvSpPr>
        <p:spPr>
          <a:xfrm>
            <a:off x="8059471" y="4530712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86CD5-ED58-456C-921A-A8169F70A05F}"/>
              </a:ext>
            </a:extLst>
          </p:cNvPr>
          <p:cNvSpPr txBox="1"/>
          <p:nvPr/>
        </p:nvSpPr>
        <p:spPr>
          <a:xfrm>
            <a:off x="11198819" y="4487036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626D5-1401-B924-1712-1668EFA22E9A}"/>
              </a:ext>
            </a:extLst>
          </p:cNvPr>
          <p:cNvSpPr txBox="1"/>
          <p:nvPr/>
        </p:nvSpPr>
        <p:spPr>
          <a:xfrm>
            <a:off x="11024234" y="2100602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3F8C16-B601-B6CE-23D9-D26607483E99}"/>
              </a:ext>
            </a:extLst>
          </p:cNvPr>
          <p:cNvSpPr txBox="1"/>
          <p:nvPr/>
        </p:nvSpPr>
        <p:spPr>
          <a:xfrm>
            <a:off x="11358577" y="325724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91AD56-CF05-84BC-A5B1-D30E5DB2E0A0}"/>
              </a:ext>
            </a:extLst>
          </p:cNvPr>
          <p:cNvSpPr/>
          <p:nvPr/>
        </p:nvSpPr>
        <p:spPr>
          <a:xfrm>
            <a:off x="3734807" y="2437574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№6</a:t>
            </a:r>
            <a:endParaRPr lang="en-NL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BF7012D-13C8-2506-C9F5-0A32FDFD8940}"/>
              </a:ext>
            </a:extLst>
          </p:cNvPr>
          <p:cNvSpPr/>
          <p:nvPr/>
        </p:nvSpPr>
        <p:spPr>
          <a:xfrm>
            <a:off x="3769630" y="4001817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№7</a:t>
            </a:r>
            <a:endParaRPr lang="en-NL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8016B4-82EF-F593-4DE3-D7CED66436BD}"/>
              </a:ext>
            </a:extLst>
          </p:cNvPr>
          <p:cNvSpPr/>
          <p:nvPr/>
        </p:nvSpPr>
        <p:spPr>
          <a:xfrm>
            <a:off x="3539770" y="5278284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№8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71914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941-FDEF-3408-B87F-664AA97FB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951E6-E8B4-9510-E0DC-F328EE19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C69B0-D2A4-EF63-902D-5235DCCB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474818"/>
            <a:ext cx="12192000" cy="5908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F7B79-769D-2D5A-D6A4-83AD1796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80" y="2454965"/>
            <a:ext cx="6235700" cy="3819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0D710-231E-B6F6-67F8-0891E860F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880" y="1744456"/>
            <a:ext cx="39497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7F147-4D2D-BD32-4078-9FC1723177CA}"/>
              </a:ext>
            </a:extLst>
          </p:cNvPr>
          <p:cNvSpPr txBox="1"/>
          <p:nvPr/>
        </p:nvSpPr>
        <p:spPr>
          <a:xfrm>
            <a:off x="1880235" y="1680375"/>
            <a:ext cx="199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About organizer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A71B5-783C-03A9-66C7-4DC43926A024}"/>
              </a:ext>
            </a:extLst>
          </p:cNvPr>
          <p:cNvSpPr txBox="1"/>
          <p:nvPr/>
        </p:nvSpPr>
        <p:spPr>
          <a:xfrm>
            <a:off x="1880234" y="2070627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1 (main information – 1st line)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E0E06-3E12-5D69-7FD1-1E1B82C1C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91" y="2332237"/>
            <a:ext cx="3810277" cy="983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00238-22D8-9D72-50CC-794506809298}"/>
              </a:ext>
            </a:extLst>
          </p:cNvPr>
          <p:cNvSpPr txBox="1"/>
          <p:nvPr/>
        </p:nvSpPr>
        <p:spPr>
          <a:xfrm>
            <a:off x="1880234" y="3345568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2 (additional information – paragraph)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71B194-7585-C86B-60CF-08F5ED8D1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234" y="3678220"/>
            <a:ext cx="3810277" cy="983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04CA98-DE0B-72FA-5672-FA34F8089D76}"/>
              </a:ext>
            </a:extLst>
          </p:cNvPr>
          <p:cNvSpPr txBox="1"/>
          <p:nvPr/>
        </p:nvSpPr>
        <p:spPr>
          <a:xfrm>
            <a:off x="1880234" y="4732559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3 (additional information – in bold)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38256A-D649-B99B-121A-4166BAE9C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90" y="5077103"/>
            <a:ext cx="3810277" cy="983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52ECF-795F-5BF9-D714-842B8FE27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471" y="2088631"/>
            <a:ext cx="3078186" cy="36470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65A353-69E3-3CF7-4E10-78EF9CB13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460" y="2090541"/>
            <a:ext cx="3078186" cy="36470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D2DFE-0713-46EA-609D-442037C796B9}"/>
              </a:ext>
            </a:extLst>
          </p:cNvPr>
          <p:cNvSpPr txBox="1"/>
          <p:nvPr/>
        </p:nvSpPr>
        <p:spPr>
          <a:xfrm>
            <a:off x="7796808" y="2104801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623C9-278D-273F-48E2-98E97B2F361A}"/>
              </a:ext>
            </a:extLst>
          </p:cNvPr>
          <p:cNvSpPr txBox="1"/>
          <p:nvPr/>
        </p:nvSpPr>
        <p:spPr>
          <a:xfrm>
            <a:off x="8163615" y="325724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371B38-1B8A-C98A-8A46-D0818A1C3DB1}"/>
              </a:ext>
            </a:extLst>
          </p:cNvPr>
          <p:cNvSpPr txBox="1"/>
          <p:nvPr/>
        </p:nvSpPr>
        <p:spPr>
          <a:xfrm>
            <a:off x="8059471" y="4530712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86CD5-ED58-456C-921A-A8169F70A05F}"/>
              </a:ext>
            </a:extLst>
          </p:cNvPr>
          <p:cNvSpPr txBox="1"/>
          <p:nvPr/>
        </p:nvSpPr>
        <p:spPr>
          <a:xfrm>
            <a:off x="11198819" y="4487036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626D5-1401-B924-1712-1668EFA22E9A}"/>
              </a:ext>
            </a:extLst>
          </p:cNvPr>
          <p:cNvSpPr txBox="1"/>
          <p:nvPr/>
        </p:nvSpPr>
        <p:spPr>
          <a:xfrm>
            <a:off x="11024234" y="2100602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3F8C16-B601-B6CE-23D9-D26607483E99}"/>
              </a:ext>
            </a:extLst>
          </p:cNvPr>
          <p:cNvSpPr txBox="1"/>
          <p:nvPr/>
        </p:nvSpPr>
        <p:spPr>
          <a:xfrm>
            <a:off x="11358577" y="325724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95CA4C-96F1-7BC8-9FFD-FD72E160B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1334" y="1222223"/>
            <a:ext cx="10264312" cy="481168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E124C67-229B-F1D0-4311-4B2091A1E6EF}"/>
              </a:ext>
            </a:extLst>
          </p:cNvPr>
          <p:cNvSpPr/>
          <p:nvPr/>
        </p:nvSpPr>
        <p:spPr>
          <a:xfrm>
            <a:off x="4333461" y="904461"/>
            <a:ext cx="6690773" cy="775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Если выбрано несколько языков, то перед </a:t>
            </a:r>
            <a:r>
              <a:rPr lang="en-US" dirty="0"/>
              <a:t>create landing </a:t>
            </a:r>
            <a:r>
              <a:rPr lang="ru-RU" dirty="0"/>
              <a:t>появляется также строки для перевода названия кнопок</a:t>
            </a:r>
            <a:endParaRPr lang="en-N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F2ACA7-0F6E-B357-B999-8A91CDBC81E9}"/>
              </a:ext>
            </a:extLst>
          </p:cNvPr>
          <p:cNvSpPr txBox="1"/>
          <p:nvPr/>
        </p:nvSpPr>
        <p:spPr>
          <a:xfrm>
            <a:off x="2269432" y="1680941"/>
            <a:ext cx="913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Buttons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13F2F2-67BB-018E-580B-9C9D04B29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80" y="2703277"/>
            <a:ext cx="1729548" cy="4463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3FDC53-FFC5-7939-DB54-A91A8E44C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143" y="2686112"/>
            <a:ext cx="1729548" cy="4463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4CFAF2-DB47-60DF-FB03-4C2C9B6F7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398" y="2706196"/>
            <a:ext cx="1729548" cy="446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F362556-01CF-094E-A4D2-668349C08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80" y="3492770"/>
            <a:ext cx="1729548" cy="4463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A1EDCD-B9FF-1D42-AC45-18C10295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171" y="3402427"/>
            <a:ext cx="1729548" cy="4463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98E6B6-6EF7-AAB0-432E-1C06E1425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762" y="3330693"/>
            <a:ext cx="1729548" cy="4463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22EC0D-A8F1-5291-AD3E-C61CCD276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432" y="4228292"/>
            <a:ext cx="1729548" cy="4463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CA1980-3FE2-EB1C-626E-02AC91C5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80" y="4941029"/>
            <a:ext cx="1729548" cy="4463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6E07BA3-AE66-6A90-967B-6A656AD7E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616" y="4008776"/>
            <a:ext cx="1729548" cy="4463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519878B-DE3F-5D80-E02C-BAF6E9A99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845" y="4882507"/>
            <a:ext cx="1729548" cy="4463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2413164-70F1-173D-8231-DEBFFBF32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6004" y="3987431"/>
            <a:ext cx="1729548" cy="4463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7E1EB4-F868-F6BD-F7D3-C045AB9A8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693" y="4717334"/>
            <a:ext cx="1729548" cy="4463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94C414-7112-776F-B263-B1A3C5568793}"/>
              </a:ext>
            </a:extLst>
          </p:cNvPr>
          <p:cNvSpPr txBox="1"/>
          <p:nvPr/>
        </p:nvSpPr>
        <p:spPr>
          <a:xfrm>
            <a:off x="2280139" y="204214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2237E2-FF57-9721-6F85-15BDDD81479E}"/>
              </a:ext>
            </a:extLst>
          </p:cNvPr>
          <p:cNvSpPr txBox="1"/>
          <p:nvPr/>
        </p:nvSpPr>
        <p:spPr>
          <a:xfrm>
            <a:off x="5069651" y="199145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8025C9-02C9-F98A-A0DE-6A8457850F19}"/>
              </a:ext>
            </a:extLst>
          </p:cNvPr>
          <p:cNvSpPr txBox="1"/>
          <p:nvPr/>
        </p:nvSpPr>
        <p:spPr>
          <a:xfrm>
            <a:off x="7758043" y="19600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7A6F3F-1D22-7319-A9D0-60EECACE12D0}"/>
              </a:ext>
            </a:extLst>
          </p:cNvPr>
          <p:cNvSpPr txBox="1"/>
          <p:nvPr/>
        </p:nvSpPr>
        <p:spPr>
          <a:xfrm>
            <a:off x="2297138" y="2710310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Register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E31CD-400E-63BF-ECF0-B8A76F2DD018}"/>
              </a:ext>
            </a:extLst>
          </p:cNvPr>
          <p:cNvSpPr txBox="1"/>
          <p:nvPr/>
        </p:nvSpPr>
        <p:spPr>
          <a:xfrm>
            <a:off x="2354758" y="3505365"/>
            <a:ext cx="110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Prize Pool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1566BA-4FEC-B971-94BD-A3377A36EB87}"/>
              </a:ext>
            </a:extLst>
          </p:cNvPr>
          <p:cNvSpPr txBox="1"/>
          <p:nvPr/>
        </p:nvSpPr>
        <p:spPr>
          <a:xfrm>
            <a:off x="2326111" y="4252722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Rules and eligibility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205A3-E728-11E6-23AA-233F616F969A}"/>
              </a:ext>
            </a:extLst>
          </p:cNvPr>
          <p:cNvSpPr txBox="1"/>
          <p:nvPr/>
        </p:nvSpPr>
        <p:spPr>
          <a:xfrm>
            <a:off x="2354758" y="492398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Schedule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3F26962-076C-21B6-6038-FC2951976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182" y="5668468"/>
            <a:ext cx="1729548" cy="44633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956B6DE-D4F1-7FC2-3C81-EE9A623DF2C9}"/>
              </a:ext>
            </a:extLst>
          </p:cNvPr>
          <p:cNvSpPr txBox="1"/>
          <p:nvPr/>
        </p:nvSpPr>
        <p:spPr>
          <a:xfrm>
            <a:off x="2325706" y="528997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A6BC3CA-37E0-AED9-2418-BA25F3B05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975" y="5553162"/>
            <a:ext cx="1729548" cy="44633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ECAF4B5-1AA7-CF73-2128-4371B6A14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417" y="5384899"/>
            <a:ext cx="1729548" cy="4463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B78337-502B-ED0F-8A51-4CB70BA83465}"/>
              </a:ext>
            </a:extLst>
          </p:cNvPr>
          <p:cNvSpPr txBox="1"/>
          <p:nvPr/>
        </p:nvSpPr>
        <p:spPr>
          <a:xfrm>
            <a:off x="2242565" y="2349015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Register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52E2A9-913D-6D1C-E607-DB2FFF081AC5}"/>
              </a:ext>
            </a:extLst>
          </p:cNvPr>
          <p:cNvSpPr txBox="1"/>
          <p:nvPr/>
        </p:nvSpPr>
        <p:spPr>
          <a:xfrm>
            <a:off x="2254101" y="3182098"/>
            <a:ext cx="110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Prize Pool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E6185F-0B24-8326-6C07-486632FDE81A}"/>
              </a:ext>
            </a:extLst>
          </p:cNvPr>
          <p:cNvSpPr txBox="1"/>
          <p:nvPr/>
        </p:nvSpPr>
        <p:spPr>
          <a:xfrm>
            <a:off x="2228080" y="392950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Rules and eligibility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EBA9BD-A7DB-B8E6-5CA3-404C7D8DB60A}"/>
              </a:ext>
            </a:extLst>
          </p:cNvPr>
          <p:cNvSpPr txBox="1"/>
          <p:nvPr/>
        </p:nvSpPr>
        <p:spPr>
          <a:xfrm>
            <a:off x="2336076" y="465044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Schedule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2F40FF-7230-BCA0-ACC0-A0A3D772B688}"/>
              </a:ext>
            </a:extLst>
          </p:cNvPr>
          <p:cNvSpPr txBox="1"/>
          <p:nvPr/>
        </p:nvSpPr>
        <p:spPr>
          <a:xfrm>
            <a:off x="2518138" y="5730543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FE0B1E3-4A61-9C2B-37A1-F3BABCB15A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628" y="981775"/>
            <a:ext cx="2552700" cy="5118100"/>
          </a:xfrm>
          <a:prstGeom prst="rect">
            <a:avLst/>
          </a:prstGeom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CC5F467-A3B7-E1F3-B02D-F965CDBA4C16}"/>
              </a:ext>
            </a:extLst>
          </p:cNvPr>
          <p:cNvSpPr/>
          <p:nvPr/>
        </p:nvSpPr>
        <p:spPr>
          <a:xfrm>
            <a:off x="8881011" y="36440"/>
            <a:ext cx="3271083" cy="9753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Окно регистрации - Как на </a:t>
            </a:r>
            <a:r>
              <a:rPr lang="en-US" dirty="0" err="1"/>
              <a:t>Uzbekistan.passport.gg</a:t>
            </a:r>
            <a:endParaRPr lang="en-NL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0C5B28-E41D-5534-36A9-5290FF3E57B0}"/>
              </a:ext>
            </a:extLst>
          </p:cNvPr>
          <p:cNvCxnSpPr/>
          <p:nvPr/>
        </p:nvCxnSpPr>
        <p:spPr>
          <a:xfrm>
            <a:off x="11640460" y="751562"/>
            <a:ext cx="0" cy="1098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3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941-FDEF-3408-B87F-664AA97FB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951E6-E8B4-9510-E0DC-F328EE19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C69B0-D2A4-EF63-902D-5235DCCB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474818"/>
            <a:ext cx="12192000" cy="5908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F7B79-769D-2D5A-D6A4-83AD1796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80" y="2454965"/>
            <a:ext cx="6235700" cy="3819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0D710-231E-B6F6-67F8-0891E860F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880" y="1744456"/>
            <a:ext cx="39497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7F147-4D2D-BD32-4078-9FC1723177CA}"/>
              </a:ext>
            </a:extLst>
          </p:cNvPr>
          <p:cNvSpPr txBox="1"/>
          <p:nvPr/>
        </p:nvSpPr>
        <p:spPr>
          <a:xfrm>
            <a:off x="1880235" y="1680375"/>
            <a:ext cx="199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About organizer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A71B5-783C-03A9-66C7-4DC43926A024}"/>
              </a:ext>
            </a:extLst>
          </p:cNvPr>
          <p:cNvSpPr txBox="1"/>
          <p:nvPr/>
        </p:nvSpPr>
        <p:spPr>
          <a:xfrm>
            <a:off x="1880234" y="2070627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1 (main information – 1st line)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E0E06-3E12-5D69-7FD1-1E1B82C1C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91" y="2332237"/>
            <a:ext cx="3810277" cy="983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00238-22D8-9D72-50CC-794506809298}"/>
              </a:ext>
            </a:extLst>
          </p:cNvPr>
          <p:cNvSpPr txBox="1"/>
          <p:nvPr/>
        </p:nvSpPr>
        <p:spPr>
          <a:xfrm>
            <a:off x="1880234" y="3345568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2 (additional information – paragraph)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71B194-7585-C86B-60CF-08F5ED8D1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234" y="3678220"/>
            <a:ext cx="3810277" cy="983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04CA98-DE0B-72FA-5672-FA34F8089D76}"/>
              </a:ext>
            </a:extLst>
          </p:cNvPr>
          <p:cNvSpPr txBox="1"/>
          <p:nvPr/>
        </p:nvSpPr>
        <p:spPr>
          <a:xfrm>
            <a:off x="1880234" y="4732559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3 (additional information – in bold)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38256A-D649-B99B-121A-4166BAE9C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90" y="5077103"/>
            <a:ext cx="3810277" cy="983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52ECF-795F-5BF9-D714-842B8FE27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471" y="2088631"/>
            <a:ext cx="3078186" cy="36470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65A353-69E3-3CF7-4E10-78EF9CB13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460" y="2090541"/>
            <a:ext cx="3078186" cy="36470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D2DFE-0713-46EA-609D-442037C796B9}"/>
              </a:ext>
            </a:extLst>
          </p:cNvPr>
          <p:cNvSpPr txBox="1"/>
          <p:nvPr/>
        </p:nvSpPr>
        <p:spPr>
          <a:xfrm>
            <a:off x="7796808" y="2104801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623C9-278D-273F-48E2-98E97B2F361A}"/>
              </a:ext>
            </a:extLst>
          </p:cNvPr>
          <p:cNvSpPr txBox="1"/>
          <p:nvPr/>
        </p:nvSpPr>
        <p:spPr>
          <a:xfrm>
            <a:off x="8163615" y="325724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371B38-1B8A-C98A-8A46-D0818A1C3DB1}"/>
              </a:ext>
            </a:extLst>
          </p:cNvPr>
          <p:cNvSpPr txBox="1"/>
          <p:nvPr/>
        </p:nvSpPr>
        <p:spPr>
          <a:xfrm>
            <a:off x="8059471" y="4530712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86CD5-ED58-456C-921A-A8169F70A05F}"/>
              </a:ext>
            </a:extLst>
          </p:cNvPr>
          <p:cNvSpPr txBox="1"/>
          <p:nvPr/>
        </p:nvSpPr>
        <p:spPr>
          <a:xfrm>
            <a:off x="11198819" y="4487036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626D5-1401-B924-1712-1668EFA22E9A}"/>
              </a:ext>
            </a:extLst>
          </p:cNvPr>
          <p:cNvSpPr txBox="1"/>
          <p:nvPr/>
        </p:nvSpPr>
        <p:spPr>
          <a:xfrm>
            <a:off x="11024234" y="2100602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3F8C16-B601-B6CE-23D9-D26607483E99}"/>
              </a:ext>
            </a:extLst>
          </p:cNvPr>
          <p:cNvSpPr txBox="1"/>
          <p:nvPr/>
        </p:nvSpPr>
        <p:spPr>
          <a:xfrm>
            <a:off x="11358577" y="325724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95CA4C-96F1-7BC8-9FFD-FD72E160B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1334" y="1222223"/>
            <a:ext cx="10264312" cy="481168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E124C67-229B-F1D0-4311-4B2091A1E6EF}"/>
              </a:ext>
            </a:extLst>
          </p:cNvPr>
          <p:cNvSpPr/>
          <p:nvPr/>
        </p:nvSpPr>
        <p:spPr>
          <a:xfrm>
            <a:off x="4333461" y="904461"/>
            <a:ext cx="6690773" cy="775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Если выбрано несколько языков, то перед </a:t>
            </a:r>
            <a:r>
              <a:rPr lang="en-US" dirty="0"/>
              <a:t>create landing </a:t>
            </a:r>
            <a:r>
              <a:rPr lang="ru-RU" dirty="0"/>
              <a:t>появляется также строки для перевода </a:t>
            </a:r>
            <a:r>
              <a:rPr lang="ru-RU" dirty="0" err="1"/>
              <a:t>попап</a:t>
            </a:r>
            <a:r>
              <a:rPr lang="ru-RU" dirty="0"/>
              <a:t> окна для </a:t>
            </a:r>
            <a:r>
              <a:rPr lang="ru-RU" dirty="0" err="1"/>
              <a:t>реги</a:t>
            </a:r>
            <a:endParaRPr lang="en-N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F2ACA7-0F6E-B357-B999-8A91CDBC81E9}"/>
              </a:ext>
            </a:extLst>
          </p:cNvPr>
          <p:cNvSpPr txBox="1"/>
          <p:nvPr/>
        </p:nvSpPr>
        <p:spPr>
          <a:xfrm>
            <a:off x="2269432" y="1680941"/>
            <a:ext cx="210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Registration window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13F2F2-67BB-018E-580B-9C9D04B29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80" y="2703277"/>
            <a:ext cx="1729548" cy="4463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3FDC53-FFC5-7939-DB54-A91A8E44C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143" y="2686112"/>
            <a:ext cx="1729548" cy="4463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4CFAF2-DB47-60DF-FB03-4C2C9B6F7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398" y="2706196"/>
            <a:ext cx="1729548" cy="446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F362556-01CF-094E-A4D2-668349C08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80" y="3492770"/>
            <a:ext cx="1729548" cy="4463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A1EDCD-B9FF-1D42-AC45-18C10295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171" y="3402427"/>
            <a:ext cx="1729548" cy="4463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98E6B6-6EF7-AAB0-432E-1C06E1425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762" y="3330693"/>
            <a:ext cx="1729548" cy="4463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22EC0D-A8F1-5291-AD3E-C61CCD276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432" y="4228292"/>
            <a:ext cx="1729548" cy="4463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CA1980-3FE2-EB1C-626E-02AC91C5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80" y="4941029"/>
            <a:ext cx="1729548" cy="4463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6E07BA3-AE66-6A90-967B-6A656AD7E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616" y="4008776"/>
            <a:ext cx="1729548" cy="4463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519878B-DE3F-5D80-E02C-BAF6E9A99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845" y="4882507"/>
            <a:ext cx="1729548" cy="4463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2413164-70F1-173D-8231-DEBFFBF32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6004" y="3987431"/>
            <a:ext cx="1729548" cy="4463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7E1EB4-F868-F6BD-F7D3-C045AB9A8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693" y="4717334"/>
            <a:ext cx="1729548" cy="4463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94C414-7112-776F-B263-B1A3C5568793}"/>
              </a:ext>
            </a:extLst>
          </p:cNvPr>
          <p:cNvSpPr txBox="1"/>
          <p:nvPr/>
        </p:nvSpPr>
        <p:spPr>
          <a:xfrm>
            <a:off x="2292153" y="2240791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2237E2-FF57-9721-6F85-15BDDD81479E}"/>
              </a:ext>
            </a:extLst>
          </p:cNvPr>
          <p:cNvSpPr txBox="1"/>
          <p:nvPr/>
        </p:nvSpPr>
        <p:spPr>
          <a:xfrm>
            <a:off x="5069746" y="220602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8025C9-02C9-F98A-A0DE-6A8457850F19}"/>
              </a:ext>
            </a:extLst>
          </p:cNvPr>
          <p:cNvSpPr txBox="1"/>
          <p:nvPr/>
        </p:nvSpPr>
        <p:spPr>
          <a:xfrm>
            <a:off x="7763075" y="2234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7A6F3F-1D22-7319-A9D0-60EECACE12D0}"/>
              </a:ext>
            </a:extLst>
          </p:cNvPr>
          <p:cNvSpPr txBox="1"/>
          <p:nvPr/>
        </p:nvSpPr>
        <p:spPr>
          <a:xfrm>
            <a:off x="2297138" y="2710310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Registration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E31CD-400E-63BF-ECF0-B8A76F2DD018}"/>
              </a:ext>
            </a:extLst>
          </p:cNvPr>
          <p:cNvSpPr txBox="1"/>
          <p:nvPr/>
        </p:nvSpPr>
        <p:spPr>
          <a:xfrm>
            <a:off x="2354758" y="3505365"/>
            <a:ext cx="18838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Enter your details to continue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1566BA-4FEC-B971-94BD-A3377A36EB87}"/>
              </a:ext>
            </a:extLst>
          </p:cNvPr>
          <p:cNvSpPr txBox="1"/>
          <p:nvPr/>
        </p:nvSpPr>
        <p:spPr>
          <a:xfrm>
            <a:off x="2326111" y="4252722"/>
            <a:ext cx="223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Full name (real name)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205A3-E728-11E6-23AA-233F616F969A}"/>
              </a:ext>
            </a:extLst>
          </p:cNvPr>
          <p:cNvSpPr txBox="1"/>
          <p:nvPr/>
        </p:nvSpPr>
        <p:spPr>
          <a:xfrm>
            <a:off x="2354758" y="489487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Email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C472B-88A6-8A6C-0DEC-9207A4559590}"/>
              </a:ext>
            </a:extLst>
          </p:cNvPr>
          <p:cNvSpPr txBox="1"/>
          <p:nvPr/>
        </p:nvSpPr>
        <p:spPr>
          <a:xfrm>
            <a:off x="2245114" y="2437090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Registration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7C4BED-90D0-9416-2784-B19784FD3F87}"/>
              </a:ext>
            </a:extLst>
          </p:cNvPr>
          <p:cNvSpPr txBox="1"/>
          <p:nvPr/>
        </p:nvSpPr>
        <p:spPr>
          <a:xfrm>
            <a:off x="2233037" y="3244338"/>
            <a:ext cx="18838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Enter your details to continue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0C5457-0523-9E1E-5196-27E4B37CE52E}"/>
              </a:ext>
            </a:extLst>
          </p:cNvPr>
          <p:cNvSpPr txBox="1"/>
          <p:nvPr/>
        </p:nvSpPr>
        <p:spPr>
          <a:xfrm>
            <a:off x="2277691" y="3915319"/>
            <a:ext cx="223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Full name (real name)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0D6E69-C983-B689-70EF-3CDBD0F151BE}"/>
              </a:ext>
            </a:extLst>
          </p:cNvPr>
          <p:cNvSpPr txBox="1"/>
          <p:nvPr/>
        </p:nvSpPr>
        <p:spPr>
          <a:xfrm>
            <a:off x="2315362" y="462044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Email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474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941-FDEF-3408-B87F-664AA97FB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951E6-E8B4-9510-E0DC-F328EE19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C69B0-D2A4-EF63-902D-5235DCCB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474818"/>
            <a:ext cx="12192000" cy="5908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F7B79-769D-2D5A-D6A4-83AD1796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80" y="2454965"/>
            <a:ext cx="6235700" cy="3819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0D710-231E-B6F6-67F8-0891E860F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880" y="1744456"/>
            <a:ext cx="39497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7F147-4D2D-BD32-4078-9FC1723177CA}"/>
              </a:ext>
            </a:extLst>
          </p:cNvPr>
          <p:cNvSpPr txBox="1"/>
          <p:nvPr/>
        </p:nvSpPr>
        <p:spPr>
          <a:xfrm>
            <a:off x="1880235" y="1680375"/>
            <a:ext cx="199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About organizer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A71B5-783C-03A9-66C7-4DC43926A024}"/>
              </a:ext>
            </a:extLst>
          </p:cNvPr>
          <p:cNvSpPr txBox="1"/>
          <p:nvPr/>
        </p:nvSpPr>
        <p:spPr>
          <a:xfrm>
            <a:off x="1880234" y="2070627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1 (main information – 1st line)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E0E06-3E12-5D69-7FD1-1E1B82C1C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91" y="2332237"/>
            <a:ext cx="3810277" cy="983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00238-22D8-9D72-50CC-794506809298}"/>
              </a:ext>
            </a:extLst>
          </p:cNvPr>
          <p:cNvSpPr txBox="1"/>
          <p:nvPr/>
        </p:nvSpPr>
        <p:spPr>
          <a:xfrm>
            <a:off x="1880234" y="3345568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2 (additional information – paragraph)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71B194-7585-C86B-60CF-08F5ED8D1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234" y="3678220"/>
            <a:ext cx="3810277" cy="983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04CA98-DE0B-72FA-5672-FA34F8089D76}"/>
              </a:ext>
            </a:extLst>
          </p:cNvPr>
          <p:cNvSpPr txBox="1"/>
          <p:nvPr/>
        </p:nvSpPr>
        <p:spPr>
          <a:xfrm>
            <a:off x="1880234" y="4732559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3 (additional information – in bold)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38256A-D649-B99B-121A-4166BAE9C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90" y="5077103"/>
            <a:ext cx="3810277" cy="983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52ECF-795F-5BF9-D714-842B8FE27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471" y="2088631"/>
            <a:ext cx="3078186" cy="36470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65A353-69E3-3CF7-4E10-78EF9CB13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460" y="2090541"/>
            <a:ext cx="3078186" cy="36470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D2DFE-0713-46EA-609D-442037C796B9}"/>
              </a:ext>
            </a:extLst>
          </p:cNvPr>
          <p:cNvSpPr txBox="1"/>
          <p:nvPr/>
        </p:nvSpPr>
        <p:spPr>
          <a:xfrm>
            <a:off x="7796808" y="2104801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623C9-278D-273F-48E2-98E97B2F361A}"/>
              </a:ext>
            </a:extLst>
          </p:cNvPr>
          <p:cNvSpPr txBox="1"/>
          <p:nvPr/>
        </p:nvSpPr>
        <p:spPr>
          <a:xfrm>
            <a:off x="8163615" y="325724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371B38-1B8A-C98A-8A46-D0818A1C3DB1}"/>
              </a:ext>
            </a:extLst>
          </p:cNvPr>
          <p:cNvSpPr txBox="1"/>
          <p:nvPr/>
        </p:nvSpPr>
        <p:spPr>
          <a:xfrm>
            <a:off x="8059471" y="4530712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86CD5-ED58-456C-921A-A8169F70A05F}"/>
              </a:ext>
            </a:extLst>
          </p:cNvPr>
          <p:cNvSpPr txBox="1"/>
          <p:nvPr/>
        </p:nvSpPr>
        <p:spPr>
          <a:xfrm>
            <a:off x="11198819" y="4487036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626D5-1401-B924-1712-1668EFA22E9A}"/>
              </a:ext>
            </a:extLst>
          </p:cNvPr>
          <p:cNvSpPr txBox="1"/>
          <p:nvPr/>
        </p:nvSpPr>
        <p:spPr>
          <a:xfrm>
            <a:off x="11024234" y="2100602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3F8C16-B601-B6CE-23D9-D26607483E99}"/>
              </a:ext>
            </a:extLst>
          </p:cNvPr>
          <p:cNvSpPr txBox="1"/>
          <p:nvPr/>
        </p:nvSpPr>
        <p:spPr>
          <a:xfrm>
            <a:off x="11358577" y="325724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95CA4C-96F1-7BC8-9FFD-FD72E160B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0764" y="1322023"/>
            <a:ext cx="10264312" cy="481168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E124C67-229B-F1D0-4311-4B2091A1E6EF}"/>
              </a:ext>
            </a:extLst>
          </p:cNvPr>
          <p:cNvSpPr/>
          <p:nvPr/>
        </p:nvSpPr>
        <p:spPr>
          <a:xfrm>
            <a:off x="4333461" y="904461"/>
            <a:ext cx="6690773" cy="775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Если выбрано несколько языков, то перед </a:t>
            </a:r>
            <a:r>
              <a:rPr lang="en-US" dirty="0"/>
              <a:t>create landing </a:t>
            </a:r>
            <a:r>
              <a:rPr lang="ru-RU" dirty="0"/>
              <a:t>появляется также строки для перевода </a:t>
            </a:r>
            <a:r>
              <a:rPr lang="ru-RU" dirty="0" err="1"/>
              <a:t>попап</a:t>
            </a:r>
            <a:r>
              <a:rPr lang="ru-RU" dirty="0"/>
              <a:t> окна для </a:t>
            </a:r>
            <a:r>
              <a:rPr lang="ru-RU" dirty="0" err="1"/>
              <a:t>реги</a:t>
            </a:r>
            <a:endParaRPr lang="en-N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13F2F2-67BB-018E-580B-9C9D04B29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80" y="2703277"/>
            <a:ext cx="1729548" cy="4463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3FDC53-FFC5-7939-DB54-A91A8E44C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143" y="2686112"/>
            <a:ext cx="1729548" cy="4463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4CFAF2-DB47-60DF-FB03-4C2C9B6F7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398" y="2706196"/>
            <a:ext cx="1729548" cy="446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F362556-01CF-094E-A4D2-668349C08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80" y="3492770"/>
            <a:ext cx="1729548" cy="4463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A1EDCD-B9FF-1D42-AC45-18C10295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171" y="3402427"/>
            <a:ext cx="1729548" cy="4463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98E6B6-6EF7-AAB0-432E-1C06E1425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762" y="3330693"/>
            <a:ext cx="1729548" cy="4463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22EC0D-A8F1-5291-AD3E-C61CCD276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432" y="4228292"/>
            <a:ext cx="1729548" cy="4463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CA1980-3FE2-EB1C-626E-02AC91C5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80" y="4941029"/>
            <a:ext cx="1729548" cy="4463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6E07BA3-AE66-6A90-967B-6A656AD7E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616" y="4008776"/>
            <a:ext cx="1729548" cy="4463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519878B-DE3F-5D80-E02C-BAF6E9A99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845" y="4882507"/>
            <a:ext cx="1729548" cy="4463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2413164-70F1-173D-8231-DEBFFBF32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6004" y="3987431"/>
            <a:ext cx="1729548" cy="4463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7E1EB4-F868-F6BD-F7D3-C045AB9A8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693" y="4717334"/>
            <a:ext cx="1729548" cy="4463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94C414-7112-776F-B263-B1A3C5568793}"/>
              </a:ext>
            </a:extLst>
          </p:cNvPr>
          <p:cNvSpPr txBox="1"/>
          <p:nvPr/>
        </p:nvSpPr>
        <p:spPr>
          <a:xfrm>
            <a:off x="2297138" y="182695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2237E2-FF57-9721-6F85-15BDDD81479E}"/>
              </a:ext>
            </a:extLst>
          </p:cNvPr>
          <p:cNvSpPr txBox="1"/>
          <p:nvPr/>
        </p:nvSpPr>
        <p:spPr>
          <a:xfrm>
            <a:off x="5069746" y="220602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8025C9-02C9-F98A-A0DE-6A8457850F19}"/>
              </a:ext>
            </a:extLst>
          </p:cNvPr>
          <p:cNvSpPr txBox="1"/>
          <p:nvPr/>
        </p:nvSpPr>
        <p:spPr>
          <a:xfrm>
            <a:off x="7763075" y="2234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7A6F3F-1D22-7319-A9D0-60EECACE12D0}"/>
              </a:ext>
            </a:extLst>
          </p:cNvPr>
          <p:cNvSpPr txBox="1"/>
          <p:nvPr/>
        </p:nvSpPr>
        <p:spPr>
          <a:xfrm>
            <a:off x="2297138" y="2710310"/>
            <a:ext cx="93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Country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E31CD-400E-63BF-ECF0-B8A76F2DD018}"/>
              </a:ext>
            </a:extLst>
          </p:cNvPr>
          <p:cNvSpPr txBox="1"/>
          <p:nvPr/>
        </p:nvSpPr>
        <p:spPr>
          <a:xfrm>
            <a:off x="2354758" y="3505365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Password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1566BA-4FEC-B971-94BD-A3377A36EB87}"/>
              </a:ext>
            </a:extLst>
          </p:cNvPr>
          <p:cNvSpPr txBox="1"/>
          <p:nvPr/>
        </p:nvSpPr>
        <p:spPr>
          <a:xfrm>
            <a:off x="2326112" y="4252722"/>
            <a:ext cx="2059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I certify that I am 12 years of age or older. I have read and agree with:</a:t>
            </a:r>
            <a:endParaRPr lang="en-NL" sz="8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1F3568-03E0-354A-8B02-15FC4ED7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881" y="5777632"/>
            <a:ext cx="1265555" cy="3265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413E72-6B60-70B4-6166-FE51F7B6CB2A}"/>
              </a:ext>
            </a:extLst>
          </p:cNvPr>
          <p:cNvSpPr txBox="1"/>
          <p:nvPr/>
        </p:nvSpPr>
        <p:spPr>
          <a:xfrm>
            <a:off x="2386881" y="580295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Privacy Policy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4DB9E3-A916-D56D-2324-178AC83A8C29}"/>
              </a:ext>
            </a:extLst>
          </p:cNvPr>
          <p:cNvSpPr txBox="1"/>
          <p:nvPr/>
        </p:nvSpPr>
        <p:spPr>
          <a:xfrm>
            <a:off x="2318153" y="4981112"/>
            <a:ext cx="137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Terms of use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19DF61-22B0-7F3D-9A0D-1DD16D3C7FA4}"/>
              </a:ext>
            </a:extLst>
          </p:cNvPr>
          <p:cNvSpPr txBox="1"/>
          <p:nvPr/>
        </p:nvSpPr>
        <p:spPr>
          <a:xfrm>
            <a:off x="2274993" y="2336818"/>
            <a:ext cx="93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Country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426232-092E-ABE9-F648-90727B0149B6}"/>
              </a:ext>
            </a:extLst>
          </p:cNvPr>
          <p:cNvSpPr txBox="1"/>
          <p:nvPr/>
        </p:nvSpPr>
        <p:spPr>
          <a:xfrm>
            <a:off x="2257919" y="3169283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Password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3DE69-A69D-C753-907D-B2FA042EBBB5}"/>
              </a:ext>
            </a:extLst>
          </p:cNvPr>
          <p:cNvSpPr txBox="1"/>
          <p:nvPr/>
        </p:nvSpPr>
        <p:spPr>
          <a:xfrm>
            <a:off x="2277955" y="3942730"/>
            <a:ext cx="2059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Consent</a:t>
            </a:r>
            <a:endParaRPr lang="en-NL" sz="8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B69FA3-DEC1-1B1C-45D1-D3462A27767B}"/>
              </a:ext>
            </a:extLst>
          </p:cNvPr>
          <p:cNvSpPr txBox="1"/>
          <p:nvPr/>
        </p:nvSpPr>
        <p:spPr>
          <a:xfrm>
            <a:off x="2281227" y="4671050"/>
            <a:ext cx="137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Terms of use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3DC3F-31CC-2844-4C9A-BF68D025E7E0}"/>
              </a:ext>
            </a:extLst>
          </p:cNvPr>
          <p:cNvSpPr txBox="1"/>
          <p:nvPr/>
        </p:nvSpPr>
        <p:spPr>
          <a:xfrm>
            <a:off x="2365059" y="5528681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Privacy Policy</a:t>
            </a:r>
            <a:endParaRPr lang="en-N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1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941-FDEF-3408-B87F-664AA97FB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951E6-E8B4-9510-E0DC-F328EE19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C69B0-D2A4-EF63-902D-5235DCCB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474818"/>
            <a:ext cx="12192000" cy="5908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F7B79-769D-2D5A-D6A4-83AD1796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80" y="2454965"/>
            <a:ext cx="6235700" cy="3819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0D710-231E-B6F6-67F8-0891E860F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880" y="1744456"/>
            <a:ext cx="39497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7F147-4D2D-BD32-4078-9FC1723177CA}"/>
              </a:ext>
            </a:extLst>
          </p:cNvPr>
          <p:cNvSpPr txBox="1"/>
          <p:nvPr/>
        </p:nvSpPr>
        <p:spPr>
          <a:xfrm>
            <a:off x="1880235" y="1680375"/>
            <a:ext cx="199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About organizer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A71B5-783C-03A9-66C7-4DC43926A024}"/>
              </a:ext>
            </a:extLst>
          </p:cNvPr>
          <p:cNvSpPr txBox="1"/>
          <p:nvPr/>
        </p:nvSpPr>
        <p:spPr>
          <a:xfrm>
            <a:off x="1880234" y="2070627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1 (main information – 1st line)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E0E06-3E12-5D69-7FD1-1E1B82C1C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91" y="2332237"/>
            <a:ext cx="3810277" cy="983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00238-22D8-9D72-50CC-794506809298}"/>
              </a:ext>
            </a:extLst>
          </p:cNvPr>
          <p:cNvSpPr txBox="1"/>
          <p:nvPr/>
        </p:nvSpPr>
        <p:spPr>
          <a:xfrm>
            <a:off x="1880234" y="3345568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2 (additional information – paragraph)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71B194-7585-C86B-60CF-08F5ED8D1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234" y="3678220"/>
            <a:ext cx="3810277" cy="983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04CA98-DE0B-72FA-5672-FA34F8089D76}"/>
              </a:ext>
            </a:extLst>
          </p:cNvPr>
          <p:cNvSpPr txBox="1"/>
          <p:nvPr/>
        </p:nvSpPr>
        <p:spPr>
          <a:xfrm>
            <a:off x="1880234" y="4732559"/>
            <a:ext cx="3039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>
                <a:solidFill>
                  <a:schemeClr val="bg1"/>
                </a:solidFill>
              </a:rPr>
              <a:t>Text block 3 (additional information – in bold)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38256A-D649-B99B-121A-4166BAE9C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90" y="5077103"/>
            <a:ext cx="3810277" cy="98329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F95E6D0-E9AA-C8E8-F5B7-C4A8DF892467}"/>
              </a:ext>
            </a:extLst>
          </p:cNvPr>
          <p:cNvSpPr/>
          <p:nvPr/>
        </p:nvSpPr>
        <p:spPr>
          <a:xfrm>
            <a:off x="1880234" y="6107147"/>
            <a:ext cx="1580322" cy="2027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Create landing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52ECF-795F-5BF9-D714-842B8FE27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471" y="2088631"/>
            <a:ext cx="3078186" cy="36470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65A353-69E3-3CF7-4E10-78EF9CB13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460" y="2090541"/>
            <a:ext cx="3078186" cy="36470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D2DFE-0713-46EA-609D-442037C796B9}"/>
              </a:ext>
            </a:extLst>
          </p:cNvPr>
          <p:cNvSpPr txBox="1"/>
          <p:nvPr/>
        </p:nvSpPr>
        <p:spPr>
          <a:xfrm>
            <a:off x="7796808" y="2104801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623C9-278D-273F-48E2-98E97B2F361A}"/>
              </a:ext>
            </a:extLst>
          </p:cNvPr>
          <p:cNvSpPr txBox="1"/>
          <p:nvPr/>
        </p:nvSpPr>
        <p:spPr>
          <a:xfrm>
            <a:off x="8163615" y="325724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371B38-1B8A-C98A-8A46-D0818A1C3DB1}"/>
              </a:ext>
            </a:extLst>
          </p:cNvPr>
          <p:cNvSpPr txBox="1"/>
          <p:nvPr/>
        </p:nvSpPr>
        <p:spPr>
          <a:xfrm>
            <a:off x="8059471" y="4530712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RU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86CD5-ED58-456C-921A-A8169F70A05F}"/>
              </a:ext>
            </a:extLst>
          </p:cNvPr>
          <p:cNvSpPr txBox="1"/>
          <p:nvPr/>
        </p:nvSpPr>
        <p:spPr>
          <a:xfrm>
            <a:off x="11198819" y="4487036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626D5-1401-B924-1712-1668EFA22E9A}"/>
              </a:ext>
            </a:extLst>
          </p:cNvPr>
          <p:cNvSpPr txBox="1"/>
          <p:nvPr/>
        </p:nvSpPr>
        <p:spPr>
          <a:xfrm>
            <a:off x="11024234" y="2100602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3F8C16-B601-B6CE-23D9-D26607483E99}"/>
              </a:ext>
            </a:extLst>
          </p:cNvPr>
          <p:cNvSpPr txBox="1"/>
          <p:nvPr/>
        </p:nvSpPr>
        <p:spPr>
          <a:xfrm>
            <a:off x="11358577" y="3257248"/>
            <a:ext cx="123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</a:t>
            </a:r>
            <a:endParaRPr lang="en-NL" sz="11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95CA4C-96F1-7BC8-9FFD-FD72E160B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0278" y="1571499"/>
            <a:ext cx="10264312" cy="481168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E124C67-229B-F1D0-4311-4B2091A1E6EF}"/>
              </a:ext>
            </a:extLst>
          </p:cNvPr>
          <p:cNvSpPr/>
          <p:nvPr/>
        </p:nvSpPr>
        <p:spPr>
          <a:xfrm>
            <a:off x="4333461" y="904461"/>
            <a:ext cx="6690773" cy="775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Если выбрано несколько языков, то перед </a:t>
            </a:r>
            <a:r>
              <a:rPr lang="en-US" dirty="0"/>
              <a:t>create landing </a:t>
            </a:r>
            <a:r>
              <a:rPr lang="ru-RU" dirty="0"/>
              <a:t>появляется также строки для перевода </a:t>
            </a:r>
            <a:r>
              <a:rPr lang="ru-RU" dirty="0" err="1"/>
              <a:t>попап</a:t>
            </a:r>
            <a:r>
              <a:rPr lang="ru-RU" dirty="0"/>
              <a:t> окна для </a:t>
            </a:r>
            <a:r>
              <a:rPr lang="ru-RU" dirty="0" err="1"/>
              <a:t>реги</a:t>
            </a:r>
            <a:endParaRPr lang="en-N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13F2F2-67BB-018E-580B-9C9D04B29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80" y="2703277"/>
            <a:ext cx="1729548" cy="4463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3FDC53-FFC5-7939-DB54-A91A8E44C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143" y="2686112"/>
            <a:ext cx="1729548" cy="4463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4CFAF2-DB47-60DF-FB03-4C2C9B6F7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398" y="2706196"/>
            <a:ext cx="1729548" cy="446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F362556-01CF-094E-A4D2-668349C08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80" y="3492770"/>
            <a:ext cx="1729548" cy="4463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A1EDCD-B9FF-1D42-AC45-18C10295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171" y="3402427"/>
            <a:ext cx="1729548" cy="4463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98E6B6-6EF7-AAB0-432E-1C06E1425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762" y="3330693"/>
            <a:ext cx="1729548" cy="4463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22EC0D-A8F1-5291-AD3E-C61CCD276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432" y="4228292"/>
            <a:ext cx="1729548" cy="4463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CA1980-3FE2-EB1C-626E-02AC91C5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432" y="5277677"/>
            <a:ext cx="1729548" cy="4463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6E07BA3-AE66-6A90-967B-6A656AD7E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616" y="4008776"/>
            <a:ext cx="1729548" cy="4463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519878B-DE3F-5D80-E02C-BAF6E9A99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587" y="5228560"/>
            <a:ext cx="1729548" cy="4463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2413164-70F1-173D-8231-DEBFFBF32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6004" y="3987431"/>
            <a:ext cx="1729548" cy="4463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7E1EB4-F868-F6BD-F7D3-C045AB9A8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189" y="5219721"/>
            <a:ext cx="1729548" cy="4463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94C414-7112-776F-B263-B1A3C5568793}"/>
              </a:ext>
            </a:extLst>
          </p:cNvPr>
          <p:cNvSpPr txBox="1"/>
          <p:nvPr/>
        </p:nvSpPr>
        <p:spPr>
          <a:xfrm>
            <a:off x="2292153" y="2240791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2237E2-FF57-9721-6F85-15BDDD81479E}"/>
              </a:ext>
            </a:extLst>
          </p:cNvPr>
          <p:cNvSpPr txBox="1"/>
          <p:nvPr/>
        </p:nvSpPr>
        <p:spPr>
          <a:xfrm>
            <a:off x="5069746" y="220602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8025C9-02C9-F98A-A0DE-6A8457850F19}"/>
              </a:ext>
            </a:extLst>
          </p:cNvPr>
          <p:cNvSpPr txBox="1"/>
          <p:nvPr/>
        </p:nvSpPr>
        <p:spPr>
          <a:xfrm>
            <a:off x="7763075" y="2234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1566BA-4FEC-B971-94BD-A3377A36EB87}"/>
              </a:ext>
            </a:extLst>
          </p:cNvPr>
          <p:cNvSpPr txBox="1"/>
          <p:nvPr/>
        </p:nvSpPr>
        <p:spPr>
          <a:xfrm>
            <a:off x="2304268" y="2667753"/>
            <a:ext cx="2059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Cookie Policy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205A3-E728-11E6-23AA-233F616F969A}"/>
              </a:ext>
            </a:extLst>
          </p:cNvPr>
          <p:cNvSpPr txBox="1"/>
          <p:nvPr/>
        </p:nvSpPr>
        <p:spPr>
          <a:xfrm>
            <a:off x="2227580" y="4132587"/>
            <a:ext cx="1869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I hereby give my consent to Aurora Gaming OÜ to use my email to send me marketing and advertising materials related to Aurora Gaming OÜ and its partners' products and services</a:t>
            </a:r>
            <a:endParaRPr lang="en-NL" sz="9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1F3568-03E0-354A-8B02-15FC4ED7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881" y="5777632"/>
            <a:ext cx="1265555" cy="3265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413E72-6B60-70B4-6166-FE51F7B6CB2A}"/>
              </a:ext>
            </a:extLst>
          </p:cNvPr>
          <p:cNvSpPr txBox="1"/>
          <p:nvPr/>
        </p:nvSpPr>
        <p:spPr>
          <a:xfrm>
            <a:off x="2368518" y="5224057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Register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897DFF-EB2F-10E2-F916-0FB9F498CE33}"/>
              </a:ext>
            </a:extLst>
          </p:cNvPr>
          <p:cNvSpPr txBox="1"/>
          <p:nvPr/>
        </p:nvSpPr>
        <p:spPr>
          <a:xfrm>
            <a:off x="2292153" y="341385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Rulebook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2075A44-903F-2E7D-704A-60E83845D34A}"/>
              </a:ext>
            </a:extLst>
          </p:cNvPr>
          <p:cNvSpPr/>
          <p:nvPr/>
        </p:nvSpPr>
        <p:spPr>
          <a:xfrm>
            <a:off x="2269432" y="6428738"/>
            <a:ext cx="1580322" cy="2027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Create landing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7489F0-FB9D-08A0-3E12-8B64D61D0132}"/>
              </a:ext>
            </a:extLst>
          </p:cNvPr>
          <p:cNvSpPr txBox="1"/>
          <p:nvPr/>
        </p:nvSpPr>
        <p:spPr>
          <a:xfrm>
            <a:off x="2412539" y="5801260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Support</a:t>
            </a:r>
            <a:endParaRPr lang="en-NL" sz="1100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1F9E8E2-F42E-308E-CC1D-85F9C0A24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834" y="5869515"/>
            <a:ext cx="1729548" cy="44633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F261027-E1D2-B7E9-43D4-010ABA03B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6004" y="5762153"/>
            <a:ext cx="1729548" cy="4463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CED34F-5288-60FF-4850-8BFD47D35041}"/>
              </a:ext>
            </a:extLst>
          </p:cNvPr>
          <p:cNvSpPr txBox="1"/>
          <p:nvPr/>
        </p:nvSpPr>
        <p:spPr>
          <a:xfrm>
            <a:off x="2292153" y="2479801"/>
            <a:ext cx="2059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Cookie Policy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212F5E-72C6-99B6-A850-C0EB2282B20C}"/>
              </a:ext>
            </a:extLst>
          </p:cNvPr>
          <p:cNvSpPr txBox="1"/>
          <p:nvPr/>
        </p:nvSpPr>
        <p:spPr>
          <a:xfrm>
            <a:off x="2269432" y="31654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Rulebook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11D74D-3415-D0FC-1546-95904CA8A019}"/>
              </a:ext>
            </a:extLst>
          </p:cNvPr>
          <p:cNvSpPr txBox="1"/>
          <p:nvPr/>
        </p:nvSpPr>
        <p:spPr>
          <a:xfrm>
            <a:off x="2274134" y="3805815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Marketing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DC49D4-5C5A-354D-1DF1-95512507BED0}"/>
              </a:ext>
            </a:extLst>
          </p:cNvPr>
          <p:cNvSpPr txBox="1"/>
          <p:nvPr/>
        </p:nvSpPr>
        <p:spPr>
          <a:xfrm>
            <a:off x="2314741" y="5025156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Register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230A0A-29AD-3545-1386-E6CDA99560C5}"/>
              </a:ext>
            </a:extLst>
          </p:cNvPr>
          <p:cNvSpPr txBox="1"/>
          <p:nvPr/>
        </p:nvSpPr>
        <p:spPr>
          <a:xfrm>
            <a:off x="2346529" y="5627393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Support</a:t>
            </a:r>
            <a:endParaRPr lang="en-N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7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E42E-AC04-4A0B-BDB9-C1FC4FB0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Внешняя страница в </a:t>
            </a:r>
            <a:r>
              <a:rPr lang="ru-RU" dirty="0" err="1"/>
              <a:t>лендинге</a:t>
            </a:r>
            <a:r>
              <a:rPr lang="ru-RU" dirty="0"/>
              <a:t>, которая получается в результате создания в </a:t>
            </a:r>
            <a:r>
              <a:rPr lang="ru-RU" dirty="0" err="1"/>
              <a:t>админке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28F66-8C80-EF63-7F2A-B8060299083A}"/>
              </a:ext>
            </a:extLst>
          </p:cNvPr>
          <p:cNvSpPr txBox="1"/>
          <p:nvPr/>
        </p:nvSpPr>
        <p:spPr>
          <a:xfrm>
            <a:off x="889348" y="2116899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Размещение блоков как здесь </a:t>
            </a:r>
            <a:r>
              <a:rPr lang="en-GB" dirty="0"/>
              <a:t>https://baku2022.passport.gg/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1745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E2D6A-1B6E-5A40-8D03-8240C743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405"/>
            <a:ext cx="12192000" cy="32637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B5B567-26E6-2948-9754-B52A0F0518CD}"/>
              </a:ext>
            </a:extLst>
          </p:cNvPr>
          <p:cNvSpPr/>
          <p:nvPr/>
        </p:nvSpPr>
        <p:spPr>
          <a:xfrm>
            <a:off x="-476306" y="954817"/>
            <a:ext cx="1828800" cy="960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Место для лого </a:t>
            </a:r>
            <a:r>
              <a:rPr lang="ru-RU" dirty="0" err="1"/>
              <a:t>лендинга</a:t>
            </a:r>
            <a:endParaRPr lang="en-E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C63EE-2C6E-0246-A3FB-E1F8CC736295}"/>
              </a:ext>
            </a:extLst>
          </p:cNvPr>
          <p:cNvSpPr/>
          <p:nvPr/>
        </p:nvSpPr>
        <p:spPr>
          <a:xfrm>
            <a:off x="1338827" y="904271"/>
            <a:ext cx="2127812" cy="960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Место для флага страны (опционально, можно отключить</a:t>
            </a:r>
            <a:endParaRPr lang="en-E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7012C-A4D8-DE46-88E8-F95014576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744" y="2812646"/>
            <a:ext cx="10243595" cy="3373882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61C794D-CFC7-8E4C-B42C-468AA286E05D}"/>
              </a:ext>
            </a:extLst>
          </p:cNvPr>
          <p:cNvSpPr/>
          <p:nvPr/>
        </p:nvSpPr>
        <p:spPr>
          <a:xfrm>
            <a:off x="10022370" y="804522"/>
            <a:ext cx="2789498" cy="1160197"/>
          </a:xfrm>
          <a:prstGeom prst="wedgeRectCallout">
            <a:avLst>
              <a:gd name="adj1" fmla="val -51538"/>
              <a:gd name="adj2" fmla="val 7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«баннер» турнира</a:t>
            </a:r>
            <a:endParaRPr lang="en-E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2F6315-4E6D-AD4D-9431-52769B4C6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58" y="5818638"/>
            <a:ext cx="4405761" cy="1265020"/>
          </a:xfrm>
          <a:prstGeom prst="rect">
            <a:avLst/>
          </a:prstGeo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89BA7835-9634-7B47-BD75-EB6B55F67B66}"/>
              </a:ext>
            </a:extLst>
          </p:cNvPr>
          <p:cNvSpPr/>
          <p:nvPr/>
        </p:nvSpPr>
        <p:spPr>
          <a:xfrm>
            <a:off x="10414036" y="4684607"/>
            <a:ext cx="1777964" cy="1943335"/>
          </a:xfrm>
          <a:prstGeom prst="wedgeRectCallout">
            <a:avLst>
              <a:gd name="adj1" fmla="val -136288"/>
              <a:gd name="adj2" fmla="val 2434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Цвет настраиваемый. Для Азии будет красный как на </a:t>
            </a:r>
            <a:r>
              <a:rPr lang="en-US" dirty="0" err="1"/>
              <a:t>Uzbekistan.passport.gg</a:t>
            </a:r>
            <a:endParaRPr lang="en-EE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D29A4619-AEBE-454B-8EBC-0DA3BBE51627}"/>
              </a:ext>
            </a:extLst>
          </p:cNvPr>
          <p:cNvSpPr/>
          <p:nvPr/>
        </p:nvSpPr>
        <p:spPr>
          <a:xfrm>
            <a:off x="1924745" y="6274352"/>
            <a:ext cx="1317585" cy="353591"/>
          </a:xfrm>
          <a:prstGeom prst="wedgeRectCallout">
            <a:avLst>
              <a:gd name="adj1" fmla="val -39831"/>
              <a:gd name="adj2" fmla="val 43406"/>
            </a:avLst>
          </a:prstGeom>
          <a:solidFill>
            <a:srgbClr val="0885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  <a:endParaRPr lang="en-EE" dirty="0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AD07D525-4A7D-A447-A11A-D5F9F993E7C5}"/>
              </a:ext>
            </a:extLst>
          </p:cNvPr>
          <p:cNvSpPr/>
          <p:nvPr/>
        </p:nvSpPr>
        <p:spPr>
          <a:xfrm>
            <a:off x="1711481" y="1915336"/>
            <a:ext cx="8395364" cy="1076447"/>
          </a:xfrm>
          <a:prstGeom prst="wedgeRectCallout">
            <a:avLst>
              <a:gd name="adj1" fmla="val 28681"/>
              <a:gd name="adj2" fmla="val 78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Блок для ввода текста </a:t>
            </a:r>
          </a:p>
          <a:p>
            <a:pPr algn="ctr"/>
            <a:r>
              <a:rPr lang="ru-RU" sz="1400" dirty="0"/>
              <a:t>Заглавными </a:t>
            </a:r>
            <a:r>
              <a:rPr lang="ru-RU" sz="1400" dirty="0" err="1"/>
              <a:t>больиши</a:t>
            </a:r>
            <a:r>
              <a:rPr lang="ru-RU" sz="1400" dirty="0"/>
              <a:t> буквами</a:t>
            </a:r>
          </a:p>
          <a:p>
            <a:pPr algn="ctr"/>
            <a:r>
              <a:rPr lang="ru-RU" sz="1400" dirty="0"/>
              <a:t>Шрифтом меньше </a:t>
            </a:r>
          </a:p>
          <a:p>
            <a:pPr algn="ctr"/>
            <a:endParaRPr lang="ru-RU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A4A4E-1F6D-2D18-89CE-485B0D311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94" y="375848"/>
            <a:ext cx="765674" cy="784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2C893B-3C98-8E56-8A3D-9E0E00915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789" y="430021"/>
            <a:ext cx="1158750" cy="6566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BADA7F-094B-52A8-A4B7-23A0CAA9D90F}"/>
              </a:ext>
            </a:extLst>
          </p:cNvPr>
          <p:cNvSpPr/>
          <p:nvPr/>
        </p:nvSpPr>
        <p:spPr>
          <a:xfrm>
            <a:off x="1236518" y="903548"/>
            <a:ext cx="2127812" cy="960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Место для флага страны (опционально, можно отключить</a:t>
            </a:r>
            <a:endParaRPr lang="en-EE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43815AE-8EFE-4BCE-936F-67E8751340ED}"/>
              </a:ext>
            </a:extLst>
          </p:cNvPr>
          <p:cNvSpPr/>
          <p:nvPr/>
        </p:nvSpPr>
        <p:spPr>
          <a:xfrm>
            <a:off x="2583539" y="2897139"/>
            <a:ext cx="460286" cy="100208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EBEE63F-5A02-324E-56FF-42CA64D7CBBD}"/>
              </a:ext>
            </a:extLst>
          </p:cNvPr>
          <p:cNvSpPr/>
          <p:nvPr/>
        </p:nvSpPr>
        <p:spPr>
          <a:xfrm>
            <a:off x="3770334" y="6274352"/>
            <a:ext cx="2138829" cy="353591"/>
          </a:xfrm>
          <a:prstGeom prst="roundRect">
            <a:avLst/>
          </a:prstGeom>
          <a:solidFill>
            <a:srgbClr val="0885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Prize pool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12C4D40-3E09-C8DD-63FD-E36CB9DE73C8}"/>
              </a:ext>
            </a:extLst>
          </p:cNvPr>
          <p:cNvSpPr/>
          <p:nvPr/>
        </p:nvSpPr>
        <p:spPr>
          <a:xfrm>
            <a:off x="6022770" y="6274595"/>
            <a:ext cx="2138829" cy="353591"/>
          </a:xfrm>
          <a:prstGeom prst="roundRect">
            <a:avLst/>
          </a:prstGeom>
          <a:solidFill>
            <a:srgbClr val="0885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Rules and Eligibility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5DFA68-4A99-B592-30B0-BC38FD284243}"/>
              </a:ext>
            </a:extLst>
          </p:cNvPr>
          <p:cNvSpPr/>
          <p:nvPr/>
        </p:nvSpPr>
        <p:spPr>
          <a:xfrm>
            <a:off x="8275207" y="6229651"/>
            <a:ext cx="2138829" cy="353591"/>
          </a:xfrm>
          <a:prstGeom prst="roundRect">
            <a:avLst/>
          </a:prstGeom>
          <a:solidFill>
            <a:srgbClr val="0885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Schedule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FFA3431-95A0-9813-A929-847E10A4C498}"/>
              </a:ext>
            </a:extLst>
          </p:cNvPr>
          <p:cNvSpPr/>
          <p:nvPr/>
        </p:nvSpPr>
        <p:spPr>
          <a:xfrm>
            <a:off x="-107567" y="2641124"/>
            <a:ext cx="1680074" cy="1130051"/>
          </a:xfrm>
          <a:prstGeom prst="wedgeRectCallout">
            <a:avLst>
              <a:gd name="adj1" fmla="val 74235"/>
              <a:gd name="adj2" fmla="val 79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Текст БОЛЬШОЙ</a:t>
            </a:r>
            <a:r>
              <a:rPr lang="en-US" dirty="0"/>
              <a:t>, </a:t>
            </a:r>
            <a:r>
              <a:rPr lang="ru-RU" dirty="0"/>
              <a:t>до 3 строчек на ПК</a:t>
            </a:r>
            <a:endParaRPr lang="en-EE" dirty="0"/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D161D1AA-B33D-3941-0094-808386CAEED5}"/>
              </a:ext>
            </a:extLst>
          </p:cNvPr>
          <p:cNvSpPr/>
          <p:nvPr/>
        </p:nvSpPr>
        <p:spPr>
          <a:xfrm>
            <a:off x="-305310" y="4233785"/>
            <a:ext cx="1680074" cy="1130051"/>
          </a:xfrm>
          <a:prstGeom prst="wedgeRectCallout">
            <a:avLst>
              <a:gd name="adj1" fmla="val 74235"/>
              <a:gd name="adj2" fmla="val 79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Текст СРЕДНИЙ</a:t>
            </a:r>
            <a:r>
              <a:rPr lang="en-US" dirty="0"/>
              <a:t>, </a:t>
            </a:r>
            <a:r>
              <a:rPr lang="ru-RU" dirty="0"/>
              <a:t>до 4 строчек на ПК</a:t>
            </a:r>
            <a:endParaRPr lang="en-EE" dirty="0"/>
          </a:p>
        </p:txBody>
      </p:sp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4872CCC6-CCFE-744D-2817-D77FF37FC750}"/>
              </a:ext>
            </a:extLst>
          </p:cNvPr>
          <p:cNvSpPr/>
          <p:nvPr/>
        </p:nvSpPr>
        <p:spPr>
          <a:xfrm>
            <a:off x="5038569" y="5653232"/>
            <a:ext cx="1244270" cy="652672"/>
          </a:xfrm>
          <a:prstGeom prst="wedgeRectCallout">
            <a:avLst>
              <a:gd name="adj1" fmla="val 111261"/>
              <a:gd name="adj2" fmla="val 76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Ссылки</a:t>
            </a:r>
            <a:r>
              <a:rPr lang="en-US" dirty="0"/>
              <a:t> </a:t>
            </a:r>
            <a:r>
              <a:rPr lang="ru-RU" dirty="0"/>
              <a:t> </a:t>
            </a:r>
            <a:endParaRPr lang="en-E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299295-1A39-93FB-108F-308E8C6AD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8163" y="-10669"/>
            <a:ext cx="3072424" cy="96069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8F9DAF4-B77A-962E-CC2A-ED89F9FE18DB}"/>
              </a:ext>
            </a:extLst>
          </p:cNvPr>
          <p:cNvSpPr/>
          <p:nvPr/>
        </p:nvSpPr>
        <p:spPr>
          <a:xfrm>
            <a:off x="3545788" y="3308150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№1</a:t>
            </a:r>
            <a:endParaRPr lang="en-NL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0715290-7ED3-D26E-36FD-82F0010C5FC6}"/>
              </a:ext>
            </a:extLst>
          </p:cNvPr>
          <p:cNvSpPr/>
          <p:nvPr/>
        </p:nvSpPr>
        <p:spPr>
          <a:xfrm>
            <a:off x="3043825" y="5204341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№2</a:t>
            </a:r>
            <a:endParaRPr lang="en-NL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A3252F-D51D-4B0C-38B7-94921BCDEB4D}"/>
              </a:ext>
            </a:extLst>
          </p:cNvPr>
          <p:cNvSpPr/>
          <p:nvPr/>
        </p:nvSpPr>
        <p:spPr>
          <a:xfrm>
            <a:off x="10246290" y="3429000"/>
            <a:ext cx="3231715" cy="67953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Тут фон = </a:t>
            </a:r>
            <a:r>
              <a:rPr lang="en-US" dirty="0"/>
              <a:t>banner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1465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0EBA-3B1E-4DF3-0831-D8EB2182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</a:t>
            </a:r>
            <a:r>
              <a:rPr lang="ru-RU" dirty="0" err="1"/>
              <a:t>сылки</a:t>
            </a:r>
            <a:r>
              <a:rPr lang="ru-RU" dirty="0"/>
              <a:t> для кнопок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7D925-1E2A-2401-E457-EE9EA92E8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Register – </a:t>
            </a:r>
            <a:r>
              <a:rPr lang="ru-RU" dirty="0"/>
              <a:t>открывается </a:t>
            </a:r>
            <a:r>
              <a:rPr lang="ru-RU" dirty="0" err="1"/>
              <a:t>попап</a:t>
            </a:r>
            <a:r>
              <a:rPr lang="ru-RU" dirty="0"/>
              <a:t> окно </a:t>
            </a:r>
            <a:r>
              <a:rPr lang="ru-RU" dirty="0" err="1"/>
              <a:t>реги</a:t>
            </a:r>
            <a:endParaRPr lang="ru-RU" dirty="0"/>
          </a:p>
          <a:p>
            <a:r>
              <a:rPr lang="en-US" dirty="0"/>
              <a:t>Prize pool – https://</a:t>
            </a:r>
            <a:r>
              <a:rPr lang="en-US" dirty="0" err="1"/>
              <a:t>asia.passport.gg</a:t>
            </a:r>
            <a:r>
              <a:rPr lang="en-US" dirty="0"/>
              <a:t>/prize_pool_AOCH2022</a:t>
            </a:r>
          </a:p>
          <a:p>
            <a:r>
              <a:rPr lang="en-US" dirty="0"/>
              <a:t>Rules and eligibility – https://</a:t>
            </a:r>
            <a:r>
              <a:rPr lang="en-US" dirty="0" err="1"/>
              <a:t>asia.passport.gg</a:t>
            </a:r>
            <a:r>
              <a:rPr lang="en-US" dirty="0"/>
              <a:t>/rules_AOCH2022</a:t>
            </a:r>
          </a:p>
          <a:p>
            <a:r>
              <a:rPr lang="en-US" dirty="0"/>
              <a:t>Schedule - https://</a:t>
            </a:r>
            <a:r>
              <a:rPr lang="en-US" dirty="0" err="1"/>
              <a:t>asia.passport.gg</a:t>
            </a:r>
            <a:r>
              <a:rPr lang="en-US" dirty="0"/>
              <a:t>/schedule_AOCH2022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0332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9703-0900-7E48-A7C1-F6D17CD1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ADC9-4B78-354D-8A3E-9438C1970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F749D-0BF2-D849-AC08-A2BE499A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555067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2CF3E52B-3B6D-6B4A-B062-0A11FB4FE69F}"/>
              </a:ext>
            </a:extLst>
          </p:cNvPr>
          <p:cNvSpPr/>
          <p:nvPr/>
        </p:nvSpPr>
        <p:spPr>
          <a:xfrm>
            <a:off x="5243332" y="230187"/>
            <a:ext cx="5359078" cy="209632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Опциональный блок, который можно </a:t>
            </a:r>
            <a:r>
              <a:rPr lang="ru-RU" dirty="0" err="1"/>
              <a:t>отклчить</a:t>
            </a:r>
            <a:r>
              <a:rPr lang="ru-RU" dirty="0"/>
              <a:t>. 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Тут должен быть </a:t>
            </a:r>
            <a:r>
              <a:rPr lang="ru-RU" dirty="0" err="1"/>
              <a:t>эмбед</a:t>
            </a:r>
            <a:r>
              <a:rPr lang="ru-RU" dirty="0"/>
              <a:t> </a:t>
            </a:r>
            <a:r>
              <a:rPr lang="ru-RU" dirty="0" err="1"/>
              <a:t>твича</a:t>
            </a:r>
            <a:r>
              <a:rPr lang="ru-RU" dirty="0"/>
              <a:t> / </a:t>
            </a:r>
            <a:r>
              <a:rPr lang="en-US" dirty="0" err="1"/>
              <a:t>youtube</a:t>
            </a:r>
            <a:r>
              <a:rPr lang="en-US" dirty="0"/>
              <a:t>. </a:t>
            </a:r>
            <a:r>
              <a:rPr lang="ru-RU" dirty="0"/>
              <a:t>В </a:t>
            </a:r>
            <a:r>
              <a:rPr lang="ru-RU" dirty="0" err="1"/>
              <a:t>админке</a:t>
            </a:r>
            <a:r>
              <a:rPr lang="ru-RU" dirty="0"/>
              <a:t> нужно выбрать показывать / нет видео и если да – то ввести ссылку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99309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6403-C301-1447-9747-B0F012CE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5434-31CD-C14E-B5E2-1EC1DDD6F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36909-E585-1447-9B9E-86464C39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106"/>
            <a:ext cx="12192000" cy="3667788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49D2DB6B-5B23-BE43-AF3D-80709441707E}"/>
              </a:ext>
            </a:extLst>
          </p:cNvPr>
          <p:cNvSpPr/>
          <p:nvPr/>
        </p:nvSpPr>
        <p:spPr>
          <a:xfrm>
            <a:off x="8900932" y="681037"/>
            <a:ext cx="2627453" cy="146027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Логотипы игр (желательно, чтобы не было лимита очевидного – просто сжимались картинки</a:t>
            </a:r>
            <a:endParaRPr lang="en-EE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D741160-6F89-5349-B2F9-469EEC88099A}"/>
              </a:ext>
            </a:extLst>
          </p:cNvPr>
          <p:cNvSpPr/>
          <p:nvPr/>
        </p:nvSpPr>
        <p:spPr>
          <a:xfrm>
            <a:off x="509287" y="520921"/>
            <a:ext cx="2627453" cy="146027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Лого </a:t>
            </a:r>
            <a:r>
              <a:rPr lang="ru-RU" dirty="0" err="1"/>
              <a:t>лендинга</a:t>
            </a:r>
            <a:endParaRPr lang="en-EE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5ED827E7-C4A6-1642-AF20-A352D0029311}"/>
              </a:ext>
            </a:extLst>
          </p:cNvPr>
          <p:cNvSpPr/>
          <p:nvPr/>
        </p:nvSpPr>
        <p:spPr>
          <a:xfrm>
            <a:off x="3646027" y="702156"/>
            <a:ext cx="2627453" cy="146027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Поля для ввода текста с уровнями как тут </a:t>
            </a:r>
            <a:endParaRPr lang="en-E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C906A-E1C2-E24A-A5D5-688FFB5C72CD}"/>
              </a:ext>
            </a:extLst>
          </p:cNvPr>
          <p:cNvCxnSpPr/>
          <p:nvPr/>
        </p:nvCxnSpPr>
        <p:spPr>
          <a:xfrm>
            <a:off x="7118430" y="2291787"/>
            <a:ext cx="335666" cy="4861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F34AD-C2F0-5745-ACF4-F3F1D6261651}"/>
              </a:ext>
            </a:extLst>
          </p:cNvPr>
          <p:cNvCxnSpPr>
            <a:cxnSpLocks/>
          </p:cNvCxnSpPr>
          <p:nvPr/>
        </p:nvCxnSpPr>
        <p:spPr>
          <a:xfrm flipH="1">
            <a:off x="7118430" y="2377809"/>
            <a:ext cx="335666" cy="4538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AFE2C95-FA37-F841-8D5B-E900A92F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47" y="4788671"/>
            <a:ext cx="3303206" cy="948445"/>
          </a:xfrm>
          <a:prstGeom prst="rect">
            <a:avLst/>
          </a:prstGeom>
        </p:spPr>
      </p:pic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B2823D22-2FC7-9141-AC89-86E72C867F49}"/>
              </a:ext>
            </a:extLst>
          </p:cNvPr>
          <p:cNvSpPr/>
          <p:nvPr/>
        </p:nvSpPr>
        <p:spPr>
          <a:xfrm>
            <a:off x="7511970" y="4695535"/>
            <a:ext cx="1724347" cy="879676"/>
          </a:xfrm>
          <a:prstGeom prst="wedgeRectCallout">
            <a:avLst>
              <a:gd name="adj1" fmla="val -110109"/>
              <a:gd name="adj2" fmla="val 401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Цвет настраиваемый</a:t>
            </a:r>
            <a:endParaRPr lang="en-EE" dirty="0"/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59093311-DBAF-C144-9F03-1F997CF21ECF}"/>
              </a:ext>
            </a:extLst>
          </p:cNvPr>
          <p:cNvSpPr/>
          <p:nvPr/>
        </p:nvSpPr>
        <p:spPr>
          <a:xfrm>
            <a:off x="4545957" y="5086097"/>
            <a:ext cx="1317585" cy="353591"/>
          </a:xfrm>
          <a:prstGeom prst="wedgeRectCallout">
            <a:avLst>
              <a:gd name="adj1" fmla="val -39831"/>
              <a:gd name="adj2" fmla="val 43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  <a:endParaRPr lang="en-EE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8A41E3-0E7F-A6F0-BFD8-BEBCF3B5D45A}"/>
              </a:ext>
            </a:extLst>
          </p:cNvPr>
          <p:cNvSpPr/>
          <p:nvPr/>
        </p:nvSpPr>
        <p:spPr>
          <a:xfrm>
            <a:off x="5562393" y="2390793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№3</a:t>
            </a:r>
            <a:endParaRPr lang="en-NL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C642B2-9D26-1DAC-F216-2055694FD38B}"/>
              </a:ext>
            </a:extLst>
          </p:cNvPr>
          <p:cNvSpPr/>
          <p:nvPr/>
        </p:nvSpPr>
        <p:spPr>
          <a:xfrm>
            <a:off x="3975761" y="2700026"/>
            <a:ext cx="1324555" cy="1557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№4</a:t>
            </a:r>
            <a:endParaRPr lang="en-NL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A77C20-93C2-6ABA-15A3-5A36D5E1CA8B}"/>
              </a:ext>
            </a:extLst>
          </p:cNvPr>
          <p:cNvSpPr/>
          <p:nvPr/>
        </p:nvSpPr>
        <p:spPr>
          <a:xfrm>
            <a:off x="5562393" y="3464978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7671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AF7E-6D68-B24A-A14B-26FD852B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77F36-662B-5D44-9202-B057C9EE8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A5477-27E4-624C-BCD0-D59FE18B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" y="39107"/>
            <a:ext cx="12192000" cy="6804837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3A35EFD0-5F2C-6244-BE8D-B6D464E8F1C1}"/>
              </a:ext>
            </a:extLst>
          </p:cNvPr>
          <p:cNvSpPr/>
          <p:nvPr/>
        </p:nvSpPr>
        <p:spPr>
          <a:xfrm>
            <a:off x="5243332" y="230187"/>
            <a:ext cx="5359078" cy="209632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Опциональный блок, о локальном партнере. 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В </a:t>
            </a:r>
            <a:r>
              <a:rPr lang="ru-RU" dirty="0" err="1"/>
              <a:t>админке</a:t>
            </a:r>
            <a:r>
              <a:rPr lang="ru-RU" dirty="0"/>
              <a:t> можно выбрать включить его, и если </a:t>
            </a:r>
            <a:r>
              <a:rPr lang="ru-RU" dirty="0" err="1"/>
              <a:t>вклчено</a:t>
            </a:r>
            <a:r>
              <a:rPr lang="ru-RU" dirty="0"/>
              <a:t> – то нужно ввести стандартные поля + загрузить Лого партнера и до 2 фото (отображаются внутри блока) </a:t>
            </a:r>
            <a:endParaRPr lang="en-EE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97DECF-642C-9D7F-0F25-AC3AD767CC18}"/>
              </a:ext>
            </a:extLst>
          </p:cNvPr>
          <p:cNvSpPr/>
          <p:nvPr/>
        </p:nvSpPr>
        <p:spPr>
          <a:xfrm>
            <a:off x="3197982" y="223684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№6</a:t>
            </a:r>
            <a:endParaRPr lang="en-NL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AEB0B3-5671-B173-A97F-9304DB73E449}"/>
              </a:ext>
            </a:extLst>
          </p:cNvPr>
          <p:cNvSpPr/>
          <p:nvPr/>
        </p:nvSpPr>
        <p:spPr>
          <a:xfrm>
            <a:off x="2889555" y="2004873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№7</a:t>
            </a:r>
            <a:endParaRPr lang="en-NL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5DB92-9D4B-D0E1-DF66-9E9135B82C52}"/>
              </a:ext>
            </a:extLst>
          </p:cNvPr>
          <p:cNvSpPr/>
          <p:nvPr/>
        </p:nvSpPr>
        <p:spPr>
          <a:xfrm>
            <a:off x="3012102" y="4619125"/>
            <a:ext cx="1293960" cy="457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№8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48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93AB-07A1-E942-94C5-6340BC2F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B8BB8-82F0-4646-A62E-958B66FD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AD54D-DD20-B449-87B9-B8089497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12192000" cy="5740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31B732-636B-4C42-89EC-A9DBDEC1DE03}"/>
              </a:ext>
            </a:extLst>
          </p:cNvPr>
          <p:cNvSpPr/>
          <p:nvPr/>
        </p:nvSpPr>
        <p:spPr>
          <a:xfrm>
            <a:off x="4849792" y="1825625"/>
            <a:ext cx="2662178" cy="57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Games</a:t>
            </a:r>
            <a:endParaRPr lang="en-EE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516F4037-78AE-D44F-B226-EBF7260171B7}"/>
              </a:ext>
            </a:extLst>
          </p:cNvPr>
          <p:cNvSpPr/>
          <p:nvPr/>
        </p:nvSpPr>
        <p:spPr>
          <a:xfrm>
            <a:off x="671332" y="1967696"/>
            <a:ext cx="2662178" cy="925975"/>
          </a:xfrm>
          <a:prstGeom prst="wedgeRectCallout">
            <a:avLst>
              <a:gd name="adj1" fmla="val 52095"/>
              <a:gd name="adj2" fmla="val 10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Когда не более 4 лого – без прокрутки, все в одном</a:t>
            </a:r>
            <a:r>
              <a:rPr lang="en-US" dirty="0"/>
              <a:t> </a:t>
            </a:r>
            <a:r>
              <a:rPr lang="ru-RU" dirty="0"/>
              <a:t>экране</a:t>
            </a:r>
            <a:endParaRPr lang="en-E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8114DE-6109-2B42-86C6-D307CFA29F89}"/>
              </a:ext>
            </a:extLst>
          </p:cNvPr>
          <p:cNvSpPr/>
          <p:nvPr/>
        </p:nvSpPr>
        <p:spPr>
          <a:xfrm>
            <a:off x="4764911" y="5455233"/>
            <a:ext cx="2662178" cy="57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Organizers</a:t>
            </a:r>
            <a:endParaRPr lang="en-EE" dirty="0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787C93FA-B2CC-B94D-B761-B4FC71F29F2C}"/>
              </a:ext>
            </a:extLst>
          </p:cNvPr>
          <p:cNvSpPr/>
          <p:nvPr/>
        </p:nvSpPr>
        <p:spPr>
          <a:xfrm>
            <a:off x="905236" y="5159284"/>
            <a:ext cx="2662178" cy="925975"/>
          </a:xfrm>
          <a:prstGeom prst="wedgeRectCallout">
            <a:avLst>
              <a:gd name="adj1" fmla="val 52095"/>
              <a:gd name="adj2" fmla="val 10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Когда не более </a:t>
            </a:r>
            <a:r>
              <a:rPr lang="en-US" dirty="0"/>
              <a:t>3</a:t>
            </a:r>
            <a:r>
              <a:rPr lang="ru-RU" dirty="0"/>
              <a:t> – без прокрутки, все в одном экране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74083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1050</Words>
  <Application>Microsoft Macintosh PowerPoint</Application>
  <PresentationFormat>Widescreen</PresentationFormat>
  <Paragraphs>228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Landing “Asia”</vt:lpstr>
      <vt:lpstr>PowerPoint Presentation</vt:lpstr>
      <vt:lpstr>Внешняя страница в лендинге, которая получается в результате создания в админке</vt:lpstr>
      <vt:lpstr>PowerPoint Presentation</vt:lpstr>
      <vt:lpstr>Cсылки для кнопок</vt:lpstr>
      <vt:lpstr>PowerPoint Presentation</vt:lpstr>
      <vt:lpstr>и</vt:lpstr>
      <vt:lpstr>PowerPoint Presentation</vt:lpstr>
      <vt:lpstr>PowerPoint Presentation</vt:lpstr>
      <vt:lpstr>PowerPoint Presentation</vt:lpstr>
      <vt:lpstr>PowerPoint Presentation</vt:lpstr>
      <vt:lpstr>Админка – создание лендинга (загрузка контента)</vt:lpstr>
      <vt:lpstr>PowerPoint Presentation</vt:lpstr>
      <vt:lpstr>Лендинг типа Custom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Landing “Asia”</dc:title>
  <dc:creator>Ignat Bobrovich</dc:creator>
  <cp:lastModifiedBy>Kseniia Bychkova</cp:lastModifiedBy>
  <cp:revision>19</cp:revision>
  <dcterms:created xsi:type="dcterms:W3CDTF">2022-08-12T10:28:17Z</dcterms:created>
  <dcterms:modified xsi:type="dcterms:W3CDTF">2022-09-02T17:01:07Z</dcterms:modified>
</cp:coreProperties>
</file>